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7562088" cy="10689336"/>
  <p:notesSz cx="10689336" cy="75620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영문판" id="{87b5aa71-5c0a-ec26-bc67-211696b35e0c}">
          <p14:sldIdLst>
            <p14:sldId id="256"/>
            <p14:sldId id="257"/>
          </p14:sldIdLst>
        </p14:section>
        <p14:section name="국문판" id="{c882bdd5-f32b-59bf-af7b-3b7e1354dead}">
          <p14:sldIdLst>
            <p14:sldId id="258"/>
            <p14:sldId id="259"/>
          </p14:sldIdLst>
        </p14:section>
        <p14:section name="작성·인쇄 안내" id="{50a884a0-e5b3-4424-ac4f-bd68503a98c8}">
          <p14:sldIdLst>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AGE">
    <p:bg>
      <p:bgPr>
        <a:solidFill>
          <a:schemeClr val="bg1"/>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art_1"/>
          <p:cNvSpPr/>
          <p:nvPr/>
        </p:nvSpPr>
        <p:spPr>
          <a:xfrm>
            <a:off x="411480" y="411480"/>
            <a:ext cx="6739128" cy="4572000"/>
          </a:xfrm>
          <a:prstGeom prst="roundRect">
            <a:avLst>
              <a:gd name="adj" fmla="val 1200"/>
            </a:avLst>
          </a:prstGeom>
          <a:solidFill>
            <a:schemeClr val="bg2"/>
          </a:solidFill>
          <a:ln w="9525">
            <a:solidFill>
              <a:schemeClr val="accent6"/>
            </a:solidFill>
            <a:prstDash val="dash"/>
          </a:ln>
        </p:spPr>
        <p:txBody>
          <a:bodyPr/>
          <a:p/>
        </p:txBody>
      </p:sp>
      <p:sp>
        <p:nvSpPr>
          <p:cNvPr id="3" name="artLabel_2"/>
          <p:cNvSpPr txBox="1"/>
          <p:nvPr/>
        </p:nvSpPr>
        <p:spPr>
          <a:xfrm>
            <a:off x="466344" y="466344"/>
            <a:ext cx="6629400" cy="4462272"/>
          </a:xfrm>
          <a:prstGeom prst="rect">
            <a:avLst/>
          </a:prstGeom>
          <a:noFill/>
          <a:ln/>
        </p:spPr>
        <p:txBody>
          <a:bodyPr wrap="square" lIns="254" tIns="254" rIns="254" bIns="254" rtlCol="0" anchor="ctr"/>
          <a:lstStyle/>
          <a:p>
            <a:pPr algn="ctr" indent="0" marL="0">
              <a:buNone/>
            </a:pPr>
            <a:r>
              <a:rPr lang="en-US" sz="1100" dirty="0">
                <a:solidFill>
                  <a:schemeClr val="accent6"/>
                </a:solidFill>
              </a:rPr>
              <a:t>[KEY VISUAL]</a:t>
            </a:r>
            <a:endParaRPr lang="en-US" sz="1100" dirty="0"/>
          </a:p>
          <a:p>
            <a:pPr algn="ctr" indent="0" marL="0">
              <a:buNone/>
            </a:pPr>
            <a:r>
              <a:rPr lang="en-US" sz="1100" dirty="0">
                <a:solidFill>
                  <a:schemeClr val="accent6"/>
                </a:solidFill>
              </a:rPr>
              <a:t>승인된 대표 이미지 · 공식 포스터 또는 캐릭터 일러스트</a:t>
            </a:r>
            <a:endParaRPr lang="en-US" sz="1100" dirty="0"/>
          </a:p>
          <a:p>
            <a:pPr algn="ctr" indent="0" marL="0">
              <a:buNone/>
            </a:pPr>
            <a:r>
              <a:rPr lang="en-US" sz="1100" dirty="0">
                <a:solidFill>
                  <a:schemeClr val="accent6"/>
                </a:solidFill>
              </a:rPr>
              <a:t>300dpi · CMYK · 재단 여백 3mm 포함</a:t>
            </a:r>
            <a:endParaRPr lang="en-US" sz="1100" dirty="0"/>
          </a:p>
        </p:txBody>
      </p:sp>
      <p:sp>
        <p:nvSpPr>
          <p:cNvPr id="4" name="Text 2"/>
          <p:cNvSpPr txBox="1"/>
          <p:nvPr/>
        </p:nvSpPr>
        <p:spPr>
          <a:xfrm>
            <a:off x="411480" y="5193792"/>
            <a:ext cx="6739128" cy="237744"/>
          </a:xfrm>
          <a:prstGeom prst="rect">
            <a:avLst/>
          </a:prstGeom>
          <a:noFill/>
          <a:ln/>
        </p:spPr>
        <p:txBody>
          <a:bodyPr wrap="square" lIns="0" tIns="0" rIns="0" bIns="0" rtlCol="0" anchor="ctr"/>
          <a:lstStyle/>
          <a:p>
            <a:pPr indent="0" marL="0">
              <a:buNone/>
            </a:pPr>
            <a:r>
              <a:rPr lang="en-US" sz="950" b="1" spc="200" kern="0" dirty="0">
                <a:solidFill>
                  <a:schemeClr val="accent1"/>
                </a:solidFill>
              </a:rPr>
              <a:t>ORIGINAL FAMILY OPERA  ·  CHARACTER IP</a:t>
            </a:r>
            <a:endParaRPr lang="en-US" sz="950" dirty="0"/>
          </a:p>
        </p:txBody>
      </p:sp>
      <p:sp>
        <p:nvSpPr>
          <p:cNvPr id="5" name="Text 3"/>
          <p:cNvSpPr txBox="1"/>
          <p:nvPr/>
        </p:nvSpPr>
        <p:spPr>
          <a:xfrm>
            <a:off x="411480" y="5449824"/>
            <a:ext cx="6739128" cy="603504"/>
          </a:xfrm>
          <a:prstGeom prst="rect">
            <a:avLst/>
          </a:prstGeom>
          <a:noFill/>
          <a:ln/>
        </p:spPr>
        <p:txBody>
          <a:bodyPr wrap="square" lIns="0" tIns="0" rIns="0" bIns="0" rtlCol="0" anchor="ctr"/>
          <a:lstStyle/>
          <a:p>
            <a:pPr indent="0" marL="0">
              <a:buNone/>
            </a:pPr>
            <a:r>
              <a:rPr lang="en-US" sz="3200" b="1" dirty="0">
                <a:solidFill>
                  <a:schemeClr val="tx2"/>
                </a:solidFill>
                <a:latin typeface="Cambria" pitchFamily="34" charset="0"/>
                <a:ea typeface="Cambria" pitchFamily="34" charset="-122"/>
                <a:cs typeface="Cambria" pitchFamily="34" charset="-120"/>
              </a:rPr>
              <a:t>Eda, the Cat Maestro</a:t>
            </a:r>
            <a:endParaRPr lang="en-US" sz="3200" dirty="0"/>
          </a:p>
        </p:txBody>
      </p:sp>
      <p:sp>
        <p:nvSpPr>
          <p:cNvPr id="6" name="Text 4"/>
          <p:cNvSpPr txBox="1"/>
          <p:nvPr/>
        </p:nvSpPr>
        <p:spPr>
          <a:xfrm>
            <a:off x="411480" y="6089904"/>
            <a:ext cx="6739128" cy="329184"/>
          </a:xfrm>
          <a:prstGeom prst="rect">
            <a:avLst/>
          </a:prstGeom>
          <a:noFill/>
          <a:ln/>
        </p:spPr>
        <p:txBody>
          <a:bodyPr wrap="square" lIns="0" tIns="0" rIns="0" bIns="0" rtlCol="0" anchor="ctr"/>
          <a:lstStyle/>
          <a:p>
            <a:pPr indent="0" marL="0">
              <a:buNone/>
            </a:pPr>
            <a:r>
              <a:rPr lang="en-US" sz="1350" i="1" dirty="0">
                <a:solidFill>
                  <a:schemeClr val="tx1"/>
                </a:solidFill>
              </a:rPr>
              <a:t>Can every sound in the world become music?</a:t>
            </a:r>
            <a:endParaRPr lang="en-US" sz="1350" dirty="0"/>
          </a:p>
        </p:txBody>
      </p:sp>
      <p:sp>
        <p:nvSpPr>
          <p:cNvPr id="7" name="Text 5"/>
          <p:cNvSpPr txBox="1"/>
          <p:nvPr/>
        </p:nvSpPr>
        <p:spPr>
          <a:xfrm>
            <a:off x="411480" y="6473952"/>
            <a:ext cx="6739128" cy="1005840"/>
          </a:xfrm>
          <a:prstGeom prst="rect">
            <a:avLst/>
          </a:prstGeom>
          <a:noFill/>
          <a:ln/>
        </p:spPr>
        <p:txBody>
          <a:bodyPr wrap="square" lIns="0" tIns="0" rIns="0" bIns="0" rtlCol="0" anchor="t"/>
          <a:lstStyle/>
          <a:p>
            <a:pPr indent="0" marL="0">
              <a:lnSpc>
                <a:spcPct val="115000"/>
              </a:lnSpc>
              <a:buNone/>
            </a:pPr>
            <a:r>
              <a:rPr lang="en-US" sz="1050" dirty="0">
                <a:solidFill>
                  <a:schemeClr val="tx1"/>
                </a:solidFill>
              </a:rPr>
              <a:t>Eda is a cat who hears music in every sound. When the pressure to be perfect drains the sound of Johan, the young pianist Eda lives with, Eda stumbles into Anipia, a forest theatre whose animal musicians have fallen silent, and grows into a conductor who unites everyone with a sound of Eda's own.</a:t>
            </a:r>
            <a:endParaRPr lang="en-US" sz="1050" dirty="0"/>
          </a:p>
        </p:txBody>
      </p:sp>
      <p:sp>
        <p:nvSpPr>
          <p:cNvPr id="8" name="fact0"/>
          <p:cNvSpPr/>
          <p:nvPr/>
        </p:nvSpPr>
        <p:spPr>
          <a:xfrm>
            <a:off x="411480" y="7909560"/>
            <a:ext cx="2124456" cy="1261872"/>
          </a:xfrm>
          <a:prstGeom prst="roundRect">
            <a:avLst>
              <a:gd name="adj" fmla="val 5072"/>
            </a:avLst>
          </a:prstGeom>
          <a:solidFill>
            <a:schemeClr val="bg2"/>
          </a:solidFill>
          <a:ln w="6350">
            <a:solidFill>
              <a:schemeClr val="bg2"/>
            </a:solidFill>
            <a:prstDash val="solid"/>
          </a:ln>
        </p:spPr>
        <p:txBody>
          <a:bodyPr/>
          <a:p/>
        </p:txBody>
      </p:sp>
      <p:sp>
        <p:nvSpPr>
          <p:cNvPr id="9" name="Text 7"/>
          <p:cNvSpPr txBox="1"/>
          <p:nvPr/>
        </p:nvSpPr>
        <p:spPr>
          <a:xfrm>
            <a:off x="539496" y="8019288"/>
            <a:ext cx="1868424" cy="384048"/>
          </a:xfrm>
          <a:prstGeom prst="rect">
            <a:avLst/>
          </a:prstGeom>
          <a:noFill/>
          <a:ln/>
        </p:spPr>
        <p:txBody>
          <a:bodyPr wrap="square" lIns="0" tIns="0" rIns="0" bIns="0" rtlCol="0" anchor="ctr"/>
          <a:lstStyle/>
          <a:p>
            <a:pPr indent="0" marL="0">
              <a:buNone/>
            </a:pPr>
            <a:r>
              <a:rPr lang="en-US" sz="1500" b="1" dirty="0">
                <a:solidFill>
                  <a:schemeClr val="accent1"/>
                </a:solidFill>
              </a:rPr>
              <a:t>2027 New Work</a:t>
            </a:r>
            <a:endParaRPr lang="en-US" sz="1500" dirty="0"/>
          </a:p>
        </p:txBody>
      </p:sp>
      <p:sp>
        <p:nvSpPr>
          <p:cNvPr id="10" name="Text 8"/>
          <p:cNvSpPr txBox="1"/>
          <p:nvPr/>
        </p:nvSpPr>
        <p:spPr>
          <a:xfrm>
            <a:off x="539496" y="8421624"/>
            <a:ext cx="1868424" cy="676656"/>
          </a:xfrm>
          <a:prstGeom prst="rect">
            <a:avLst/>
          </a:prstGeom>
          <a:noFill/>
          <a:ln/>
        </p:spPr>
        <p:txBody>
          <a:bodyPr wrap="square" lIns="0" tIns="0" rIns="0" bIns="0" rtlCol="0" anchor="t"/>
          <a:lstStyle/>
          <a:p>
            <a:pPr indent="0" marL="0">
              <a:buNone/>
            </a:pPr>
            <a:r>
              <a:rPr lang="en-US" sz="850" dirty="0">
                <a:solidFill>
                  <a:schemeClr val="tx1"/>
                </a:solidFill>
              </a:rPr>
              <a:t>Selected by Arts Council Korea (ARKO) Performing Arts Creation Incubator</a:t>
            </a:r>
            <a:endParaRPr lang="en-US" sz="850" dirty="0"/>
          </a:p>
        </p:txBody>
      </p:sp>
      <p:sp>
        <p:nvSpPr>
          <p:cNvPr id="11" name="fact1"/>
          <p:cNvSpPr/>
          <p:nvPr/>
        </p:nvSpPr>
        <p:spPr>
          <a:xfrm>
            <a:off x="2718816" y="7909560"/>
            <a:ext cx="2124456" cy="1261872"/>
          </a:xfrm>
          <a:prstGeom prst="roundRect">
            <a:avLst>
              <a:gd name="adj" fmla="val 5072"/>
            </a:avLst>
          </a:prstGeom>
          <a:solidFill>
            <a:schemeClr val="bg2"/>
          </a:solidFill>
          <a:ln w="6350">
            <a:solidFill>
              <a:schemeClr val="bg2"/>
            </a:solidFill>
            <a:prstDash val="solid"/>
          </a:ln>
        </p:spPr>
        <p:txBody>
          <a:bodyPr/>
          <a:p/>
        </p:txBody>
      </p:sp>
      <p:sp>
        <p:nvSpPr>
          <p:cNvPr id="12" name="Text 10"/>
          <p:cNvSpPr txBox="1"/>
          <p:nvPr/>
        </p:nvSpPr>
        <p:spPr>
          <a:xfrm>
            <a:off x="2846832" y="8019288"/>
            <a:ext cx="1868424" cy="384048"/>
          </a:xfrm>
          <a:prstGeom prst="rect">
            <a:avLst/>
          </a:prstGeom>
          <a:noFill/>
          <a:ln/>
        </p:spPr>
        <p:txBody>
          <a:bodyPr wrap="square" lIns="0" tIns="0" rIns="0" bIns="0" rtlCol="0" anchor="ctr"/>
          <a:lstStyle/>
          <a:p>
            <a:pPr indent="0" marL="0">
              <a:buNone/>
            </a:pPr>
            <a:r>
              <a:rPr lang="en-US" sz="1500" b="1" dirty="0">
                <a:solidFill>
                  <a:schemeClr val="accent1"/>
                </a:solidFill>
              </a:rPr>
              <a:t>Premiere 2027.3</a:t>
            </a:r>
            <a:endParaRPr lang="en-US" sz="1500" dirty="0"/>
          </a:p>
        </p:txBody>
      </p:sp>
      <p:sp>
        <p:nvSpPr>
          <p:cNvPr id="13" name="Text 11"/>
          <p:cNvSpPr txBox="1"/>
          <p:nvPr/>
        </p:nvSpPr>
        <p:spPr>
          <a:xfrm>
            <a:off x="2846832" y="8421624"/>
            <a:ext cx="1868424" cy="676656"/>
          </a:xfrm>
          <a:prstGeom prst="rect">
            <a:avLst/>
          </a:prstGeom>
          <a:noFill/>
          <a:ln/>
        </p:spPr>
        <p:txBody>
          <a:bodyPr wrap="square" lIns="0" tIns="0" rIns="0" bIns="0" rtlCol="0" anchor="t"/>
          <a:lstStyle/>
          <a:p>
            <a:pPr indent="0" marL="0">
              <a:buNone/>
            </a:pPr>
            <a:r>
              <a:rPr lang="en-US" sz="850" dirty="0">
                <a:solidFill>
                  <a:schemeClr val="tx1"/>
                </a:solidFill>
              </a:rPr>
              <a:t>Arko Arts Theater, Main Hall, Seoul</a:t>
            </a:r>
            <a:endParaRPr lang="en-US" sz="850" dirty="0"/>
          </a:p>
        </p:txBody>
      </p:sp>
      <p:sp>
        <p:nvSpPr>
          <p:cNvPr id="14" name="fact2"/>
          <p:cNvSpPr/>
          <p:nvPr/>
        </p:nvSpPr>
        <p:spPr>
          <a:xfrm>
            <a:off x="5026152" y="7909560"/>
            <a:ext cx="2124456" cy="1261872"/>
          </a:xfrm>
          <a:prstGeom prst="roundRect">
            <a:avLst>
              <a:gd name="adj" fmla="val 5072"/>
            </a:avLst>
          </a:prstGeom>
          <a:solidFill>
            <a:schemeClr val="bg2"/>
          </a:solidFill>
          <a:ln w="6350">
            <a:solidFill>
              <a:schemeClr val="bg2"/>
            </a:solidFill>
            <a:prstDash val="solid"/>
          </a:ln>
        </p:spPr>
        <p:txBody>
          <a:bodyPr/>
          <a:p/>
        </p:txBody>
      </p:sp>
      <p:sp>
        <p:nvSpPr>
          <p:cNvPr id="15" name="Text 13"/>
          <p:cNvSpPr txBox="1"/>
          <p:nvPr/>
        </p:nvSpPr>
        <p:spPr>
          <a:xfrm>
            <a:off x="5154168" y="8019288"/>
            <a:ext cx="1868424" cy="384048"/>
          </a:xfrm>
          <a:prstGeom prst="rect">
            <a:avLst/>
          </a:prstGeom>
          <a:noFill/>
          <a:ln/>
        </p:spPr>
        <p:txBody>
          <a:bodyPr wrap="square" lIns="0" tIns="0" rIns="0" bIns="0" rtlCol="0" anchor="ctr"/>
          <a:lstStyle/>
          <a:p>
            <a:pPr indent="0" marL="0">
              <a:buNone/>
            </a:pPr>
            <a:r>
              <a:rPr lang="en-US" sz="1500" b="1" dirty="0">
                <a:solidFill>
                  <a:schemeClr val="accent1"/>
                </a:solidFill>
              </a:rPr>
              <a:t>Live AR</a:t>
            </a:r>
            <a:endParaRPr lang="en-US" sz="1500" dirty="0"/>
          </a:p>
        </p:txBody>
      </p:sp>
      <p:sp>
        <p:nvSpPr>
          <p:cNvPr id="16" name="Text 14"/>
          <p:cNvSpPr txBox="1"/>
          <p:nvPr/>
        </p:nvSpPr>
        <p:spPr>
          <a:xfrm>
            <a:off x="5154168" y="8421624"/>
            <a:ext cx="1868424" cy="676656"/>
          </a:xfrm>
          <a:prstGeom prst="rect">
            <a:avLst/>
          </a:prstGeom>
          <a:noFill/>
          <a:ln/>
        </p:spPr>
        <p:txBody>
          <a:bodyPr wrap="square" lIns="0" tIns="0" rIns="0" bIns="0" rtlCol="0" anchor="t"/>
          <a:lstStyle/>
          <a:p>
            <a:pPr indent="0" marL="0">
              <a:buNone/>
            </a:pPr>
            <a:r>
              <a:rPr lang="en-US" sz="850" dirty="0">
                <a:solidFill>
                  <a:schemeClr val="tx1"/>
                </a:solidFill>
              </a:rPr>
              <a:t>Glasses-free: a performer's live acting drives the 3D cat on stage</a:t>
            </a:r>
            <a:endParaRPr lang="en-US" sz="850" dirty="0"/>
          </a:p>
        </p:txBody>
      </p:sp>
      <p:sp>
        <p:nvSpPr>
          <p:cNvPr id="17" name="Text 15"/>
          <p:cNvSpPr txBox="1"/>
          <p:nvPr/>
        </p:nvSpPr>
        <p:spPr>
          <a:xfrm>
            <a:off x="411480" y="9418320"/>
            <a:ext cx="5504688" cy="786384"/>
          </a:xfrm>
          <a:prstGeom prst="rect">
            <a:avLst/>
          </a:prstGeom>
          <a:noFill/>
          <a:ln/>
        </p:spPr>
        <p:txBody>
          <a:bodyPr wrap="square" lIns="0" tIns="0" rIns="0" bIns="0" rtlCol="0" anchor="t"/>
          <a:lstStyle/>
          <a:p>
            <a:pPr indent="0" marL="0">
              <a:spcAft>
                <a:spcPts val="200"/>
              </a:spcAft>
              <a:buNone/>
            </a:pPr>
            <a:r>
              <a:rPr lang="en-US" sz="950" b="1" dirty="0">
                <a:solidFill>
                  <a:schemeClr val="tx2"/>
                </a:solidFill>
              </a:rPr>
              <a:t>VOCES A&amp;T  [권리·계약 주체 확인 후 표기]</a:t>
            </a:r>
            <a:endParaRPr lang="en-US" sz="950" dirty="0"/>
          </a:p>
          <a:p>
            <a:pPr indent="0" marL="0">
              <a:spcAft>
                <a:spcPts val="200"/>
              </a:spcAft>
              <a:buNone/>
            </a:pPr>
            <a:r>
              <a:rPr lang="en-US" sz="950" dirty="0">
                <a:solidFill>
                  <a:schemeClr val="tx1"/>
                </a:solidFill>
              </a:rPr>
              <a:t>Jiwoong Shin · CEO &amp; Producer</a:t>
            </a:r>
            <a:endParaRPr lang="en-US" sz="950" dirty="0"/>
          </a:p>
          <a:p>
            <a:pPr indent="0" marL="0">
              <a:spcAft>
                <a:spcPts val="200"/>
              </a:spcAft>
              <a:buNone/>
            </a:pPr>
            <a:r>
              <a:rPr lang="en-US" sz="950" dirty="0">
                <a:solidFill>
                  <a:schemeClr val="tx1"/>
                </a:solidFill>
              </a:rPr>
              <a:t>[email]  ·  [phone]  ·  voces.or.kr</a:t>
            </a:r>
            <a:endParaRPr lang="en-US" sz="950" dirty="0"/>
          </a:p>
        </p:txBody>
      </p:sp>
      <p:sp>
        <p:nvSpPr>
          <p:cNvPr id="18" name="art_3"/>
          <p:cNvSpPr/>
          <p:nvPr/>
        </p:nvSpPr>
        <p:spPr>
          <a:xfrm>
            <a:off x="6144768" y="9345168"/>
            <a:ext cx="1005840" cy="1005840"/>
          </a:xfrm>
          <a:prstGeom prst="roundRect">
            <a:avLst>
              <a:gd name="adj" fmla="val 5455"/>
            </a:avLst>
          </a:prstGeom>
          <a:solidFill>
            <a:schemeClr val="bg2"/>
          </a:solidFill>
          <a:ln w="9525">
            <a:solidFill>
              <a:schemeClr val="accent6"/>
            </a:solidFill>
            <a:prstDash val="dash"/>
          </a:ln>
        </p:spPr>
        <p:txBody>
          <a:bodyPr/>
          <a:p/>
        </p:txBody>
      </p:sp>
      <p:sp>
        <p:nvSpPr>
          <p:cNvPr id="19" name="artLabel_4"/>
          <p:cNvSpPr txBox="1"/>
          <p:nvPr/>
        </p:nvSpPr>
        <p:spPr>
          <a:xfrm>
            <a:off x="6199632" y="9400032"/>
            <a:ext cx="896112" cy="896112"/>
          </a:xfrm>
          <a:prstGeom prst="rect">
            <a:avLst/>
          </a:prstGeom>
          <a:noFill/>
          <a:ln/>
        </p:spPr>
        <p:txBody>
          <a:bodyPr wrap="square" lIns="254" tIns="254" rIns="254" bIns="254" rtlCol="0" anchor="ctr"/>
          <a:lstStyle/>
          <a:p>
            <a:pPr algn="ctr" indent="0" marL="0">
              <a:buNone/>
            </a:pPr>
            <a:r>
              <a:rPr lang="en-US" sz="850" dirty="0">
                <a:solidFill>
                  <a:schemeClr val="accent6"/>
                </a:solidFill>
              </a:rPr>
              <a:t>[QR]</a:t>
            </a:r>
            <a:endParaRPr lang="en-US" sz="850" dirty="0"/>
          </a:p>
          <a:p>
            <a:pPr algn="ctr" indent="0" marL="0">
              <a:buNone/>
            </a:pPr>
            <a:r>
              <a:rPr lang="en-US" sz="850" dirty="0">
                <a:solidFill>
                  <a:schemeClr val="accent6"/>
                </a:solidFill>
              </a:rPr>
              <a:t>영상·자료</a:t>
            </a:r>
            <a:endParaRPr lang="en-US" sz="850" dirty="0"/>
          </a:p>
        </p:txBody>
      </p:sp>
      <p:sp>
        <p:nvSpPr>
          <p:cNvPr id="20" name="Text 18"/>
          <p:cNvSpPr txBox="1"/>
          <p:nvPr/>
        </p:nvSpPr>
        <p:spPr>
          <a:xfrm>
            <a:off x="411480" y="10259568"/>
            <a:ext cx="5504688" cy="201168"/>
          </a:xfrm>
          <a:prstGeom prst="rect">
            <a:avLst/>
          </a:prstGeom>
          <a:noFill/>
          <a:ln/>
        </p:spPr>
        <p:txBody>
          <a:bodyPr wrap="square" lIns="0" tIns="0" rIns="0" bIns="0" rtlCol="0" anchor="t"/>
          <a:lstStyle/>
          <a:p>
            <a:pPr indent="0" marL="0">
              <a:buNone/>
            </a:pPr>
            <a:r>
              <a:rPr lang="en-US" sz="750" dirty="0">
                <a:solidFill>
                  <a:schemeClr val="accent6"/>
                </a:solidFill>
              </a:rPr>
              <a:t>© [Year] [Rights holder]. All rights reserved.</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11480" y="411480"/>
            <a:ext cx="6739128" cy="237744"/>
          </a:xfrm>
          <a:prstGeom prst="rect">
            <a:avLst/>
          </a:prstGeom>
          <a:noFill/>
          <a:ln/>
        </p:spPr>
        <p:txBody>
          <a:bodyPr wrap="square" lIns="0" tIns="0" rIns="0" bIns="0" rtlCol="0" anchor="ctr"/>
          <a:lstStyle/>
          <a:p>
            <a:pPr indent="0" marL="0">
              <a:buNone/>
            </a:pPr>
            <a:r>
              <a:rPr lang="en-US" sz="950" b="1" spc="200" kern="0" dirty="0">
                <a:solidFill>
                  <a:schemeClr val="accent1"/>
                </a:solidFill>
              </a:rPr>
              <a:t>MEET THE CHARACTERS</a:t>
            </a:r>
            <a:endParaRPr lang="en-US" sz="950" dirty="0"/>
          </a:p>
        </p:txBody>
      </p:sp>
      <p:sp>
        <p:nvSpPr>
          <p:cNvPr id="3" name="art_5"/>
          <p:cNvSpPr/>
          <p:nvPr/>
        </p:nvSpPr>
        <p:spPr>
          <a:xfrm>
            <a:off x="411480" y="749808"/>
            <a:ext cx="2130552" cy="1115568"/>
          </a:xfrm>
          <a:prstGeom prst="roundRect">
            <a:avLst>
              <a:gd name="adj" fmla="val 4918"/>
            </a:avLst>
          </a:prstGeom>
          <a:solidFill>
            <a:schemeClr val="bg2"/>
          </a:solidFill>
          <a:ln w="9525">
            <a:solidFill>
              <a:schemeClr val="accent6"/>
            </a:solidFill>
            <a:prstDash val="dash"/>
          </a:ln>
        </p:spPr>
        <p:txBody>
          <a:bodyPr/>
          <a:p/>
        </p:txBody>
      </p:sp>
      <p:sp>
        <p:nvSpPr>
          <p:cNvPr id="4" name="artLabel_6"/>
          <p:cNvSpPr txBox="1"/>
          <p:nvPr/>
        </p:nvSpPr>
        <p:spPr>
          <a:xfrm>
            <a:off x="466344" y="804672"/>
            <a:ext cx="2020824" cy="1005840"/>
          </a:xfrm>
          <a:prstGeom prst="rect">
            <a:avLst/>
          </a:prstGeom>
          <a:noFill/>
          <a:ln/>
        </p:spPr>
        <p:txBody>
          <a:bodyPr wrap="square" lIns="254" tIns="254" rIns="254" bIns="254" rtlCol="0" anchor="ctr"/>
          <a:lstStyle/>
          <a:p>
            <a:pPr algn="ctr" indent="0" marL="0">
              <a:buNone/>
            </a:pPr>
            <a:r>
              <a:rPr lang="en-US" sz="850" dirty="0">
                <a:solidFill>
                  <a:schemeClr val="accent6"/>
                </a:solidFill>
              </a:rPr>
              <a:t>[캐릭터 이미지]</a:t>
            </a:r>
            <a:endParaRPr lang="en-US" sz="850" dirty="0"/>
          </a:p>
        </p:txBody>
      </p:sp>
      <p:sp>
        <p:nvSpPr>
          <p:cNvPr id="5" name="Text 3"/>
          <p:cNvSpPr txBox="1"/>
          <p:nvPr/>
        </p:nvSpPr>
        <p:spPr>
          <a:xfrm>
            <a:off x="411480" y="1920240"/>
            <a:ext cx="2130552" cy="256032"/>
          </a:xfrm>
          <a:prstGeom prst="rect">
            <a:avLst/>
          </a:prstGeom>
          <a:noFill/>
          <a:ln/>
        </p:spPr>
        <p:txBody>
          <a:bodyPr wrap="square" lIns="0" tIns="0" rIns="0" bIns="0" rtlCol="0" anchor="ctr"/>
          <a:lstStyle/>
          <a:p>
            <a:pPr indent="0" marL="0">
              <a:buNone/>
            </a:pPr>
            <a:r>
              <a:rPr lang="en-US" sz="1100" b="1" dirty="0">
                <a:solidFill>
                  <a:schemeClr val="tx1"/>
                </a:solidFill>
              </a:rPr>
              <a:t>Eda</a:t>
            </a:r>
            <a:endParaRPr lang="en-US" sz="1100" dirty="0"/>
          </a:p>
        </p:txBody>
      </p:sp>
      <p:sp>
        <p:nvSpPr>
          <p:cNvPr id="6" name="Text 4"/>
          <p:cNvSpPr txBox="1"/>
          <p:nvPr/>
        </p:nvSpPr>
        <p:spPr>
          <a:xfrm>
            <a:off x="411480" y="2167128"/>
            <a:ext cx="2130552" cy="201168"/>
          </a:xfrm>
          <a:prstGeom prst="rect">
            <a:avLst/>
          </a:prstGeom>
          <a:noFill/>
          <a:ln/>
        </p:spPr>
        <p:txBody>
          <a:bodyPr wrap="square" lIns="0" tIns="0" rIns="0" bIns="0" rtlCol="0" anchor="ctr"/>
          <a:lstStyle/>
          <a:p>
            <a:pPr indent="0" marL="0">
              <a:buNone/>
            </a:pPr>
            <a:r>
              <a:rPr lang="en-US" sz="850" dirty="0">
                <a:solidFill>
                  <a:schemeClr val="accent1"/>
                </a:solidFill>
              </a:rPr>
              <a:t>Cat</a:t>
            </a:r>
            <a:endParaRPr lang="en-US" sz="850" dirty="0"/>
          </a:p>
        </p:txBody>
      </p:sp>
      <p:sp>
        <p:nvSpPr>
          <p:cNvPr id="7" name="Text 5"/>
          <p:cNvSpPr txBox="1"/>
          <p:nvPr/>
        </p:nvSpPr>
        <p:spPr>
          <a:xfrm>
            <a:off x="411480" y="2377440"/>
            <a:ext cx="2130552" cy="512064"/>
          </a:xfrm>
          <a:prstGeom prst="rect">
            <a:avLst/>
          </a:prstGeom>
          <a:noFill/>
          <a:ln/>
        </p:spPr>
        <p:txBody>
          <a:bodyPr wrap="square" lIns="0" tIns="0" rIns="0" bIns="0" rtlCol="0" anchor="t"/>
          <a:lstStyle/>
          <a:p>
            <a:pPr indent="0" marL="0">
              <a:buNone/>
            </a:pPr>
            <a:r>
              <a:rPr lang="en-US" sz="850" dirty="0">
                <a:solidFill>
                  <a:schemeClr val="tx1"/>
                </a:solidFill>
              </a:rPr>
              <a:t>Hears music in every sound. Grows from a house cat into a conductor.</a:t>
            </a:r>
            <a:endParaRPr lang="en-US" sz="850" dirty="0"/>
          </a:p>
        </p:txBody>
      </p:sp>
      <p:sp>
        <p:nvSpPr>
          <p:cNvPr id="8" name="art_7"/>
          <p:cNvSpPr/>
          <p:nvPr/>
        </p:nvSpPr>
        <p:spPr>
          <a:xfrm>
            <a:off x="2715768" y="749808"/>
            <a:ext cx="2130552" cy="1115568"/>
          </a:xfrm>
          <a:prstGeom prst="roundRect">
            <a:avLst>
              <a:gd name="adj" fmla="val 4918"/>
            </a:avLst>
          </a:prstGeom>
          <a:solidFill>
            <a:schemeClr val="bg2"/>
          </a:solidFill>
          <a:ln w="9525">
            <a:solidFill>
              <a:schemeClr val="accent6"/>
            </a:solidFill>
            <a:prstDash val="dash"/>
          </a:ln>
        </p:spPr>
        <p:txBody>
          <a:bodyPr/>
          <a:p/>
        </p:txBody>
      </p:sp>
      <p:sp>
        <p:nvSpPr>
          <p:cNvPr id="9" name="artLabel_8"/>
          <p:cNvSpPr txBox="1"/>
          <p:nvPr/>
        </p:nvSpPr>
        <p:spPr>
          <a:xfrm>
            <a:off x="2770632" y="804672"/>
            <a:ext cx="2020824" cy="1005840"/>
          </a:xfrm>
          <a:prstGeom prst="rect">
            <a:avLst/>
          </a:prstGeom>
          <a:noFill/>
          <a:ln/>
        </p:spPr>
        <p:txBody>
          <a:bodyPr wrap="square" lIns="254" tIns="254" rIns="254" bIns="254" rtlCol="0" anchor="ctr"/>
          <a:lstStyle/>
          <a:p>
            <a:pPr algn="ctr" indent="0" marL="0">
              <a:buNone/>
            </a:pPr>
            <a:r>
              <a:rPr lang="en-US" sz="850" dirty="0">
                <a:solidFill>
                  <a:schemeClr val="accent6"/>
                </a:solidFill>
              </a:rPr>
              <a:t>[캐릭터 이미지]</a:t>
            </a:r>
            <a:endParaRPr lang="en-US" sz="850" dirty="0"/>
          </a:p>
        </p:txBody>
      </p:sp>
      <p:sp>
        <p:nvSpPr>
          <p:cNvPr id="10" name="Text 8"/>
          <p:cNvSpPr txBox="1"/>
          <p:nvPr/>
        </p:nvSpPr>
        <p:spPr>
          <a:xfrm>
            <a:off x="2715768" y="1920240"/>
            <a:ext cx="2130552" cy="256032"/>
          </a:xfrm>
          <a:prstGeom prst="rect">
            <a:avLst/>
          </a:prstGeom>
          <a:noFill/>
          <a:ln/>
        </p:spPr>
        <p:txBody>
          <a:bodyPr wrap="square" lIns="0" tIns="0" rIns="0" bIns="0" rtlCol="0" anchor="ctr"/>
          <a:lstStyle/>
          <a:p>
            <a:pPr indent="0" marL="0">
              <a:buNone/>
            </a:pPr>
            <a:r>
              <a:rPr lang="en-US" sz="1100" b="1" dirty="0">
                <a:solidFill>
                  <a:schemeClr val="tx1"/>
                </a:solidFill>
              </a:rPr>
              <a:t>Johan</a:t>
            </a:r>
            <a:endParaRPr lang="en-US" sz="1100" dirty="0"/>
          </a:p>
        </p:txBody>
      </p:sp>
      <p:sp>
        <p:nvSpPr>
          <p:cNvPr id="11" name="Text 9"/>
          <p:cNvSpPr txBox="1"/>
          <p:nvPr/>
        </p:nvSpPr>
        <p:spPr>
          <a:xfrm>
            <a:off x="2715768" y="2167128"/>
            <a:ext cx="2130552" cy="201168"/>
          </a:xfrm>
          <a:prstGeom prst="rect">
            <a:avLst/>
          </a:prstGeom>
          <a:noFill/>
          <a:ln/>
        </p:spPr>
        <p:txBody>
          <a:bodyPr wrap="square" lIns="0" tIns="0" rIns="0" bIns="0" rtlCol="0" anchor="ctr"/>
          <a:lstStyle/>
          <a:p>
            <a:pPr indent="0" marL="0">
              <a:buNone/>
            </a:pPr>
            <a:r>
              <a:rPr lang="en-US" sz="850" dirty="0">
                <a:solidFill>
                  <a:schemeClr val="accent1"/>
                </a:solidFill>
              </a:rPr>
              <a:t>Human · pianist</a:t>
            </a:r>
            <a:endParaRPr lang="en-US" sz="850" dirty="0"/>
          </a:p>
        </p:txBody>
      </p:sp>
      <p:sp>
        <p:nvSpPr>
          <p:cNvPr id="12" name="Text 10"/>
          <p:cNvSpPr txBox="1"/>
          <p:nvPr/>
        </p:nvSpPr>
        <p:spPr>
          <a:xfrm>
            <a:off x="2715768" y="2377440"/>
            <a:ext cx="2130552" cy="512064"/>
          </a:xfrm>
          <a:prstGeom prst="rect">
            <a:avLst/>
          </a:prstGeom>
          <a:noFill/>
          <a:ln/>
        </p:spPr>
        <p:txBody>
          <a:bodyPr wrap="square" lIns="0" tIns="0" rIns="0" bIns="0" rtlCol="0" anchor="t"/>
          <a:lstStyle/>
          <a:p>
            <a:pPr indent="0" marL="0">
              <a:buNone/>
            </a:pPr>
            <a:r>
              <a:rPr lang="en-US" sz="850" dirty="0">
                <a:solidFill>
                  <a:schemeClr val="tx1"/>
                </a:solidFill>
              </a:rPr>
              <a:t>An introverted pianist who loses his sound under competition pressure.</a:t>
            </a:r>
            <a:endParaRPr lang="en-US" sz="850" dirty="0"/>
          </a:p>
        </p:txBody>
      </p:sp>
      <p:sp>
        <p:nvSpPr>
          <p:cNvPr id="13" name="art_9"/>
          <p:cNvSpPr/>
          <p:nvPr/>
        </p:nvSpPr>
        <p:spPr>
          <a:xfrm>
            <a:off x="5020056" y="749808"/>
            <a:ext cx="2130552" cy="1115568"/>
          </a:xfrm>
          <a:prstGeom prst="roundRect">
            <a:avLst>
              <a:gd name="adj" fmla="val 4918"/>
            </a:avLst>
          </a:prstGeom>
          <a:solidFill>
            <a:schemeClr val="bg2"/>
          </a:solidFill>
          <a:ln w="9525">
            <a:solidFill>
              <a:schemeClr val="accent6"/>
            </a:solidFill>
            <a:prstDash val="dash"/>
          </a:ln>
        </p:spPr>
        <p:txBody>
          <a:bodyPr/>
          <a:p/>
        </p:txBody>
      </p:sp>
      <p:sp>
        <p:nvSpPr>
          <p:cNvPr id="14" name="artLabel_10"/>
          <p:cNvSpPr txBox="1"/>
          <p:nvPr/>
        </p:nvSpPr>
        <p:spPr>
          <a:xfrm>
            <a:off x="5074920" y="804672"/>
            <a:ext cx="2020824" cy="1005840"/>
          </a:xfrm>
          <a:prstGeom prst="rect">
            <a:avLst/>
          </a:prstGeom>
          <a:noFill/>
          <a:ln/>
        </p:spPr>
        <p:txBody>
          <a:bodyPr wrap="square" lIns="254" tIns="254" rIns="254" bIns="254" rtlCol="0" anchor="ctr"/>
          <a:lstStyle/>
          <a:p>
            <a:pPr algn="ctr" indent="0" marL="0">
              <a:buNone/>
            </a:pPr>
            <a:r>
              <a:rPr lang="en-US" sz="850" dirty="0">
                <a:solidFill>
                  <a:schemeClr val="accent6"/>
                </a:solidFill>
              </a:rPr>
              <a:t>[캐릭터 이미지]</a:t>
            </a:r>
            <a:endParaRPr lang="en-US" sz="850" dirty="0"/>
          </a:p>
        </p:txBody>
      </p:sp>
      <p:sp>
        <p:nvSpPr>
          <p:cNvPr id="15" name="Text 13"/>
          <p:cNvSpPr txBox="1"/>
          <p:nvPr/>
        </p:nvSpPr>
        <p:spPr>
          <a:xfrm>
            <a:off x="5020056" y="1920240"/>
            <a:ext cx="2130552" cy="256032"/>
          </a:xfrm>
          <a:prstGeom prst="rect">
            <a:avLst/>
          </a:prstGeom>
          <a:noFill/>
          <a:ln/>
        </p:spPr>
        <p:txBody>
          <a:bodyPr wrap="square" lIns="0" tIns="0" rIns="0" bIns="0" rtlCol="0" anchor="ctr"/>
          <a:lstStyle/>
          <a:p>
            <a:pPr indent="0" marL="0">
              <a:buNone/>
            </a:pPr>
            <a:r>
              <a:rPr lang="en-US" sz="1100" b="1" dirty="0">
                <a:solidFill>
                  <a:schemeClr val="tx1"/>
                </a:solidFill>
              </a:rPr>
              <a:t>Kleiber</a:t>
            </a:r>
            <a:endParaRPr lang="en-US" sz="1100" dirty="0"/>
          </a:p>
        </p:txBody>
      </p:sp>
      <p:sp>
        <p:nvSpPr>
          <p:cNvPr id="16" name="Text 14"/>
          <p:cNvSpPr txBox="1"/>
          <p:nvPr/>
        </p:nvSpPr>
        <p:spPr>
          <a:xfrm>
            <a:off x="5020056" y="2167128"/>
            <a:ext cx="2130552" cy="201168"/>
          </a:xfrm>
          <a:prstGeom prst="rect">
            <a:avLst/>
          </a:prstGeom>
          <a:noFill/>
          <a:ln/>
        </p:spPr>
        <p:txBody>
          <a:bodyPr wrap="square" lIns="0" tIns="0" rIns="0" bIns="0" rtlCol="0" anchor="ctr"/>
          <a:lstStyle/>
          <a:p>
            <a:pPr indent="0" marL="0">
              <a:buNone/>
            </a:pPr>
            <a:r>
              <a:rPr lang="en-US" sz="850" dirty="0">
                <a:solidFill>
                  <a:schemeClr val="accent1"/>
                </a:solidFill>
              </a:rPr>
              <a:t>Bear · conductor</a:t>
            </a:r>
            <a:endParaRPr lang="en-US" sz="850" dirty="0"/>
          </a:p>
        </p:txBody>
      </p:sp>
      <p:sp>
        <p:nvSpPr>
          <p:cNvPr id="17" name="Text 15"/>
          <p:cNvSpPr txBox="1"/>
          <p:nvPr/>
        </p:nvSpPr>
        <p:spPr>
          <a:xfrm>
            <a:off x="5020056" y="2377440"/>
            <a:ext cx="2130552" cy="512064"/>
          </a:xfrm>
          <a:prstGeom prst="rect">
            <a:avLst/>
          </a:prstGeom>
          <a:noFill/>
          <a:ln/>
        </p:spPr>
        <p:txBody>
          <a:bodyPr wrap="square" lIns="0" tIns="0" rIns="0" bIns="0" rtlCol="0" anchor="t"/>
          <a:lstStyle/>
          <a:p>
            <a:pPr indent="0" marL="0">
              <a:buNone/>
            </a:pPr>
            <a:r>
              <a:rPr lang="en-US" sz="850" dirty="0">
                <a:solidFill>
                  <a:schemeClr val="tx1"/>
                </a:solidFill>
              </a:rPr>
              <a:t>Anipia's strict conductor, hiding a lifelong complex about his heavy paws.</a:t>
            </a:r>
            <a:endParaRPr lang="en-US" sz="850" dirty="0"/>
          </a:p>
        </p:txBody>
      </p:sp>
      <p:sp>
        <p:nvSpPr>
          <p:cNvPr id="18" name="art_11"/>
          <p:cNvSpPr/>
          <p:nvPr/>
        </p:nvSpPr>
        <p:spPr>
          <a:xfrm>
            <a:off x="411480" y="2962656"/>
            <a:ext cx="2130552" cy="1115568"/>
          </a:xfrm>
          <a:prstGeom prst="roundRect">
            <a:avLst>
              <a:gd name="adj" fmla="val 4918"/>
            </a:avLst>
          </a:prstGeom>
          <a:solidFill>
            <a:schemeClr val="bg2"/>
          </a:solidFill>
          <a:ln w="9525">
            <a:solidFill>
              <a:schemeClr val="accent6"/>
            </a:solidFill>
            <a:prstDash val="dash"/>
          </a:ln>
        </p:spPr>
        <p:txBody>
          <a:bodyPr/>
          <a:p/>
        </p:txBody>
      </p:sp>
      <p:sp>
        <p:nvSpPr>
          <p:cNvPr id="19" name="artLabel_12"/>
          <p:cNvSpPr txBox="1"/>
          <p:nvPr/>
        </p:nvSpPr>
        <p:spPr>
          <a:xfrm>
            <a:off x="466344" y="3017520"/>
            <a:ext cx="2020824" cy="1005840"/>
          </a:xfrm>
          <a:prstGeom prst="rect">
            <a:avLst/>
          </a:prstGeom>
          <a:noFill/>
          <a:ln/>
        </p:spPr>
        <p:txBody>
          <a:bodyPr wrap="square" lIns="254" tIns="254" rIns="254" bIns="254" rtlCol="0" anchor="ctr"/>
          <a:lstStyle/>
          <a:p>
            <a:pPr algn="ctr" indent="0" marL="0">
              <a:buNone/>
            </a:pPr>
            <a:r>
              <a:rPr lang="en-US" sz="850" dirty="0">
                <a:solidFill>
                  <a:schemeClr val="accent6"/>
                </a:solidFill>
              </a:rPr>
              <a:t>[캐릭터 이미지]</a:t>
            </a:r>
            <a:endParaRPr lang="en-US" sz="850" dirty="0"/>
          </a:p>
        </p:txBody>
      </p:sp>
      <p:sp>
        <p:nvSpPr>
          <p:cNvPr id="20" name="Text 18"/>
          <p:cNvSpPr txBox="1"/>
          <p:nvPr/>
        </p:nvSpPr>
        <p:spPr>
          <a:xfrm>
            <a:off x="411480" y="4133088"/>
            <a:ext cx="2130552" cy="256032"/>
          </a:xfrm>
          <a:prstGeom prst="rect">
            <a:avLst/>
          </a:prstGeom>
          <a:noFill/>
          <a:ln/>
        </p:spPr>
        <p:txBody>
          <a:bodyPr wrap="square" lIns="0" tIns="0" rIns="0" bIns="0" rtlCol="0" anchor="ctr"/>
          <a:lstStyle/>
          <a:p>
            <a:pPr indent="0" marL="0">
              <a:buNone/>
            </a:pPr>
            <a:r>
              <a:rPr lang="en-US" sz="1100" b="1" dirty="0">
                <a:solidFill>
                  <a:schemeClr val="tx1"/>
                </a:solidFill>
              </a:rPr>
              <a:t>Hanna</a:t>
            </a:r>
            <a:endParaRPr lang="en-US" sz="1100" dirty="0"/>
          </a:p>
        </p:txBody>
      </p:sp>
      <p:sp>
        <p:nvSpPr>
          <p:cNvPr id="21" name="Text 19"/>
          <p:cNvSpPr txBox="1"/>
          <p:nvPr/>
        </p:nvSpPr>
        <p:spPr>
          <a:xfrm>
            <a:off x="411480" y="4379976"/>
            <a:ext cx="2130552" cy="201168"/>
          </a:xfrm>
          <a:prstGeom prst="rect">
            <a:avLst/>
          </a:prstGeom>
          <a:noFill/>
          <a:ln/>
        </p:spPr>
        <p:txBody>
          <a:bodyPr wrap="square" lIns="0" tIns="0" rIns="0" bIns="0" rtlCol="0" anchor="ctr"/>
          <a:lstStyle/>
          <a:p>
            <a:pPr indent="0" marL="0">
              <a:buNone/>
            </a:pPr>
            <a:r>
              <a:rPr lang="en-US" sz="850" dirty="0">
                <a:solidFill>
                  <a:schemeClr val="accent1"/>
                </a:solidFill>
              </a:rPr>
              <a:t>Owl · mediator</a:t>
            </a:r>
            <a:endParaRPr lang="en-US" sz="850" dirty="0"/>
          </a:p>
        </p:txBody>
      </p:sp>
      <p:sp>
        <p:nvSpPr>
          <p:cNvPr id="22" name="Text 20"/>
          <p:cNvSpPr txBox="1"/>
          <p:nvPr/>
        </p:nvSpPr>
        <p:spPr>
          <a:xfrm>
            <a:off x="411480" y="4590288"/>
            <a:ext cx="2130552" cy="512064"/>
          </a:xfrm>
          <a:prstGeom prst="rect">
            <a:avLst/>
          </a:prstGeom>
          <a:noFill/>
          <a:ln/>
        </p:spPr>
        <p:txBody>
          <a:bodyPr wrap="square" lIns="0" tIns="0" rIns="0" bIns="0" rtlCol="0" anchor="t"/>
          <a:lstStyle/>
          <a:p>
            <a:pPr indent="0" marL="0">
              <a:buNone/>
            </a:pPr>
            <a:r>
              <a:rPr lang="en-US" sz="850" dirty="0">
                <a:solidFill>
                  <a:schemeClr val="tx1"/>
                </a:solidFill>
              </a:rPr>
              <a:t>A wise owl who bravely speaks up to Kleiber for the students.</a:t>
            </a:r>
            <a:endParaRPr lang="en-US" sz="850" dirty="0"/>
          </a:p>
        </p:txBody>
      </p:sp>
      <p:sp>
        <p:nvSpPr>
          <p:cNvPr id="23" name="art_13"/>
          <p:cNvSpPr/>
          <p:nvPr/>
        </p:nvSpPr>
        <p:spPr>
          <a:xfrm>
            <a:off x="2715768" y="2962656"/>
            <a:ext cx="2130552" cy="1115568"/>
          </a:xfrm>
          <a:prstGeom prst="roundRect">
            <a:avLst>
              <a:gd name="adj" fmla="val 4918"/>
            </a:avLst>
          </a:prstGeom>
          <a:solidFill>
            <a:schemeClr val="bg2"/>
          </a:solidFill>
          <a:ln w="9525">
            <a:solidFill>
              <a:schemeClr val="accent6"/>
            </a:solidFill>
            <a:prstDash val="dash"/>
          </a:ln>
        </p:spPr>
        <p:txBody>
          <a:bodyPr/>
          <a:p/>
        </p:txBody>
      </p:sp>
      <p:sp>
        <p:nvSpPr>
          <p:cNvPr id="24" name="artLabel_14"/>
          <p:cNvSpPr txBox="1"/>
          <p:nvPr/>
        </p:nvSpPr>
        <p:spPr>
          <a:xfrm>
            <a:off x="2770632" y="3017520"/>
            <a:ext cx="2020824" cy="1005840"/>
          </a:xfrm>
          <a:prstGeom prst="rect">
            <a:avLst/>
          </a:prstGeom>
          <a:noFill/>
          <a:ln/>
        </p:spPr>
        <p:txBody>
          <a:bodyPr wrap="square" lIns="254" tIns="254" rIns="254" bIns="254" rtlCol="0" anchor="ctr"/>
          <a:lstStyle/>
          <a:p>
            <a:pPr algn="ctr" indent="0" marL="0">
              <a:buNone/>
            </a:pPr>
            <a:r>
              <a:rPr lang="en-US" sz="850" dirty="0">
                <a:solidFill>
                  <a:schemeClr val="accent6"/>
                </a:solidFill>
              </a:rPr>
              <a:t>[캐릭터 이미지]</a:t>
            </a:r>
            <a:endParaRPr lang="en-US" sz="850" dirty="0"/>
          </a:p>
        </p:txBody>
      </p:sp>
      <p:sp>
        <p:nvSpPr>
          <p:cNvPr id="25" name="Text 23"/>
          <p:cNvSpPr txBox="1"/>
          <p:nvPr/>
        </p:nvSpPr>
        <p:spPr>
          <a:xfrm>
            <a:off x="2715768" y="4133088"/>
            <a:ext cx="2130552" cy="256032"/>
          </a:xfrm>
          <a:prstGeom prst="rect">
            <a:avLst/>
          </a:prstGeom>
          <a:noFill/>
          <a:ln/>
        </p:spPr>
        <p:txBody>
          <a:bodyPr wrap="square" lIns="0" tIns="0" rIns="0" bIns="0" rtlCol="0" anchor="ctr"/>
          <a:lstStyle/>
          <a:p>
            <a:pPr indent="0" marL="0">
              <a:buNone/>
            </a:pPr>
            <a:r>
              <a:rPr lang="en-US" sz="1100" b="1" dirty="0">
                <a:solidFill>
                  <a:schemeClr val="tx1"/>
                </a:solidFill>
              </a:rPr>
              <a:t>Hakan</a:t>
            </a:r>
            <a:endParaRPr lang="en-US" sz="1100" dirty="0"/>
          </a:p>
        </p:txBody>
      </p:sp>
      <p:sp>
        <p:nvSpPr>
          <p:cNvPr id="26" name="Text 24"/>
          <p:cNvSpPr txBox="1"/>
          <p:nvPr/>
        </p:nvSpPr>
        <p:spPr>
          <a:xfrm>
            <a:off x="2715768" y="4379976"/>
            <a:ext cx="2130552" cy="201168"/>
          </a:xfrm>
          <a:prstGeom prst="rect">
            <a:avLst/>
          </a:prstGeom>
          <a:noFill/>
          <a:ln/>
        </p:spPr>
        <p:txBody>
          <a:bodyPr wrap="square" lIns="0" tIns="0" rIns="0" bIns="0" rtlCol="0" anchor="ctr"/>
          <a:lstStyle/>
          <a:p>
            <a:pPr indent="0" marL="0">
              <a:buNone/>
            </a:pPr>
            <a:r>
              <a:rPr lang="en-US" sz="850" dirty="0">
                <a:solidFill>
                  <a:schemeClr val="accent1"/>
                </a:solidFill>
              </a:rPr>
              <a:t>Rabbit · trumpeter</a:t>
            </a:r>
            <a:endParaRPr lang="en-US" sz="850" dirty="0"/>
          </a:p>
        </p:txBody>
      </p:sp>
      <p:sp>
        <p:nvSpPr>
          <p:cNvPr id="27" name="Text 25"/>
          <p:cNvSpPr txBox="1"/>
          <p:nvPr/>
        </p:nvSpPr>
        <p:spPr>
          <a:xfrm>
            <a:off x="2715768" y="4590288"/>
            <a:ext cx="2130552" cy="512064"/>
          </a:xfrm>
          <a:prstGeom prst="rect">
            <a:avLst/>
          </a:prstGeom>
          <a:noFill/>
          <a:ln/>
        </p:spPr>
        <p:txBody>
          <a:bodyPr wrap="square" lIns="0" tIns="0" rIns="0" bIns="0" rtlCol="0" anchor="t"/>
          <a:lstStyle/>
          <a:p>
            <a:pPr indent="0" marL="0">
              <a:buNone/>
            </a:pPr>
            <a:r>
              <a:rPr lang="en-US" sz="850" dirty="0">
                <a:solidFill>
                  <a:schemeClr val="tx1"/>
                </a:solidFill>
              </a:rPr>
              <a:t>Timid but honest. Keeps a sound of his own alive on a tin-can trumpet.</a:t>
            </a:r>
            <a:endParaRPr lang="en-US" sz="850" dirty="0"/>
          </a:p>
        </p:txBody>
      </p:sp>
      <p:sp>
        <p:nvSpPr>
          <p:cNvPr id="28" name="art_15"/>
          <p:cNvSpPr/>
          <p:nvPr/>
        </p:nvSpPr>
        <p:spPr>
          <a:xfrm>
            <a:off x="5020056" y="2962656"/>
            <a:ext cx="2130552" cy="1115568"/>
          </a:xfrm>
          <a:prstGeom prst="roundRect">
            <a:avLst>
              <a:gd name="adj" fmla="val 4918"/>
            </a:avLst>
          </a:prstGeom>
          <a:solidFill>
            <a:schemeClr val="bg2"/>
          </a:solidFill>
          <a:ln w="9525">
            <a:solidFill>
              <a:schemeClr val="accent6"/>
            </a:solidFill>
            <a:prstDash val="dash"/>
          </a:ln>
        </p:spPr>
        <p:txBody>
          <a:bodyPr/>
          <a:p/>
        </p:txBody>
      </p:sp>
      <p:sp>
        <p:nvSpPr>
          <p:cNvPr id="29" name="artLabel_16"/>
          <p:cNvSpPr txBox="1"/>
          <p:nvPr/>
        </p:nvSpPr>
        <p:spPr>
          <a:xfrm>
            <a:off x="5074920" y="3017520"/>
            <a:ext cx="2020824" cy="1005840"/>
          </a:xfrm>
          <a:prstGeom prst="rect">
            <a:avLst/>
          </a:prstGeom>
          <a:noFill/>
          <a:ln/>
        </p:spPr>
        <p:txBody>
          <a:bodyPr wrap="square" lIns="254" tIns="254" rIns="254" bIns="254" rtlCol="0" anchor="ctr"/>
          <a:lstStyle/>
          <a:p>
            <a:pPr algn="ctr" indent="0" marL="0">
              <a:buNone/>
            </a:pPr>
            <a:r>
              <a:rPr lang="en-US" sz="850" dirty="0">
                <a:solidFill>
                  <a:schemeClr val="accent6"/>
                </a:solidFill>
              </a:rPr>
              <a:t>[캐릭터 이미지]</a:t>
            </a:r>
            <a:endParaRPr lang="en-US" sz="850" dirty="0"/>
          </a:p>
        </p:txBody>
      </p:sp>
      <p:sp>
        <p:nvSpPr>
          <p:cNvPr id="30" name="Text 28"/>
          <p:cNvSpPr txBox="1"/>
          <p:nvPr/>
        </p:nvSpPr>
        <p:spPr>
          <a:xfrm>
            <a:off x="5020056" y="4133088"/>
            <a:ext cx="2130552" cy="256032"/>
          </a:xfrm>
          <a:prstGeom prst="rect">
            <a:avLst/>
          </a:prstGeom>
          <a:noFill/>
          <a:ln/>
        </p:spPr>
        <p:txBody>
          <a:bodyPr wrap="square" lIns="0" tIns="0" rIns="0" bIns="0" rtlCol="0" anchor="ctr"/>
          <a:lstStyle/>
          <a:p>
            <a:pPr indent="0" marL="0">
              <a:buNone/>
            </a:pPr>
            <a:r>
              <a:rPr lang="en-US" sz="1100" b="1" dirty="0">
                <a:solidFill>
                  <a:schemeClr val="tx1"/>
                </a:solidFill>
              </a:rPr>
              <a:t>Glennie</a:t>
            </a:r>
            <a:endParaRPr lang="en-US" sz="1100" dirty="0"/>
          </a:p>
        </p:txBody>
      </p:sp>
      <p:sp>
        <p:nvSpPr>
          <p:cNvPr id="31" name="Text 29"/>
          <p:cNvSpPr txBox="1"/>
          <p:nvPr/>
        </p:nvSpPr>
        <p:spPr>
          <a:xfrm>
            <a:off x="5020056" y="4379976"/>
            <a:ext cx="2130552" cy="201168"/>
          </a:xfrm>
          <a:prstGeom prst="rect">
            <a:avLst/>
          </a:prstGeom>
          <a:noFill/>
          <a:ln/>
        </p:spPr>
        <p:txBody>
          <a:bodyPr wrap="square" lIns="0" tIns="0" rIns="0" bIns="0" rtlCol="0" anchor="ctr"/>
          <a:lstStyle/>
          <a:p>
            <a:pPr indent="0" marL="0">
              <a:buNone/>
            </a:pPr>
            <a:r>
              <a:rPr lang="en-US" sz="850" dirty="0">
                <a:solidFill>
                  <a:schemeClr val="accent1"/>
                </a:solidFill>
              </a:rPr>
              <a:t>Badger · sound collector</a:t>
            </a:r>
            <a:endParaRPr lang="en-US" sz="850" dirty="0"/>
          </a:p>
        </p:txBody>
      </p:sp>
      <p:sp>
        <p:nvSpPr>
          <p:cNvPr id="32" name="Text 30"/>
          <p:cNvSpPr txBox="1"/>
          <p:nvPr/>
        </p:nvSpPr>
        <p:spPr>
          <a:xfrm>
            <a:off x="5020056" y="4590288"/>
            <a:ext cx="2130552" cy="512064"/>
          </a:xfrm>
          <a:prstGeom prst="rect">
            <a:avLst/>
          </a:prstGeom>
          <a:noFill/>
          <a:ln/>
        </p:spPr>
        <p:txBody>
          <a:bodyPr wrap="square" lIns="0" tIns="0" rIns="0" bIns="0" rtlCol="0" anchor="t"/>
          <a:lstStyle/>
          <a:p>
            <a:pPr indent="0" marL="0">
              <a:buNone/>
            </a:pPr>
            <a:r>
              <a:rPr lang="en-US" sz="850" dirty="0">
                <a:solidFill>
                  <a:schemeClr val="tx1"/>
                </a:solidFill>
              </a:rPr>
              <a:t>Records wind, water and leaves alone in the forest.</a:t>
            </a:r>
            <a:endParaRPr lang="en-US" sz="850" dirty="0"/>
          </a:p>
        </p:txBody>
      </p:sp>
      <p:sp>
        <p:nvSpPr>
          <p:cNvPr id="33" name="Text 31"/>
          <p:cNvSpPr txBox="1"/>
          <p:nvPr/>
        </p:nvSpPr>
        <p:spPr>
          <a:xfrm>
            <a:off x="411480" y="5257800"/>
            <a:ext cx="6739128" cy="237744"/>
          </a:xfrm>
          <a:prstGeom prst="rect">
            <a:avLst/>
          </a:prstGeom>
          <a:noFill/>
          <a:ln/>
        </p:spPr>
        <p:txBody>
          <a:bodyPr wrap="square" lIns="0" tIns="0" rIns="0" bIns="0" rtlCol="0" anchor="ctr"/>
          <a:lstStyle/>
          <a:p>
            <a:pPr indent="0" marL="0">
              <a:buNone/>
            </a:pPr>
            <a:r>
              <a:rPr lang="en-US" sz="950" b="1" spc="200" kern="0" dirty="0">
                <a:solidFill>
                  <a:schemeClr val="accent1"/>
                </a:solidFill>
              </a:rPr>
              <a:t>FORMATS</a:t>
            </a:r>
            <a:endParaRPr lang="en-US" sz="950" dirty="0"/>
          </a:p>
        </p:txBody>
      </p:sp>
      <p:sp>
        <p:nvSpPr>
          <p:cNvPr id="34" name="format0"/>
          <p:cNvSpPr/>
          <p:nvPr/>
        </p:nvSpPr>
        <p:spPr>
          <a:xfrm>
            <a:off x="411480" y="5541264"/>
            <a:ext cx="2130552" cy="749808"/>
          </a:xfrm>
          <a:prstGeom prst="roundRect">
            <a:avLst>
              <a:gd name="adj" fmla="val 7317"/>
            </a:avLst>
          </a:prstGeom>
          <a:solidFill>
            <a:schemeClr val="bg2"/>
          </a:solidFill>
          <a:ln w="6350">
            <a:solidFill>
              <a:schemeClr val="bg2"/>
            </a:solidFill>
            <a:prstDash val="solid"/>
          </a:ln>
        </p:spPr>
        <p:txBody>
          <a:bodyPr/>
          <a:p/>
        </p:txBody>
      </p:sp>
      <p:sp>
        <p:nvSpPr>
          <p:cNvPr id="35" name="Text 33"/>
          <p:cNvSpPr txBox="1"/>
          <p:nvPr/>
        </p:nvSpPr>
        <p:spPr>
          <a:xfrm>
            <a:off x="521208" y="5596128"/>
            <a:ext cx="1911096" cy="640080"/>
          </a:xfrm>
          <a:prstGeom prst="rect">
            <a:avLst/>
          </a:prstGeom>
          <a:noFill/>
          <a:ln/>
        </p:spPr>
        <p:txBody>
          <a:bodyPr wrap="square" lIns="0" tIns="0" rIns="0" bIns="0" rtlCol="0" anchor="ctr"/>
          <a:lstStyle/>
          <a:p>
            <a:pPr indent="0" marL="0">
              <a:spcAft>
                <a:spcPts val="200"/>
              </a:spcAft>
              <a:buNone/>
            </a:pPr>
            <a:r>
              <a:rPr lang="en-US" sz="900" b="1" dirty="0">
                <a:solidFill>
                  <a:schemeClr val="accent1"/>
                </a:solidFill>
              </a:rPr>
              <a:t>Full opera</a:t>
            </a:r>
            <a:endParaRPr lang="en-US" sz="900" dirty="0"/>
          </a:p>
          <a:p>
            <a:pPr indent="0" marL="0">
              <a:spcAft>
                <a:spcPts val="200"/>
              </a:spcAft>
              <a:buNone/>
            </a:pPr>
            <a:r>
              <a:rPr lang="en-US" sz="900" dirty="0">
                <a:solidFill>
                  <a:schemeClr val="tx1"/>
                </a:solidFill>
              </a:rPr>
              <a:t>102–112 min · orchestra of 20–30</a:t>
            </a:r>
            <a:endParaRPr lang="en-US" sz="900" dirty="0"/>
          </a:p>
        </p:txBody>
      </p:sp>
      <p:sp>
        <p:nvSpPr>
          <p:cNvPr id="36" name="format1"/>
          <p:cNvSpPr/>
          <p:nvPr/>
        </p:nvSpPr>
        <p:spPr>
          <a:xfrm>
            <a:off x="2715768" y="5541264"/>
            <a:ext cx="2130552" cy="749808"/>
          </a:xfrm>
          <a:prstGeom prst="roundRect">
            <a:avLst>
              <a:gd name="adj" fmla="val 7317"/>
            </a:avLst>
          </a:prstGeom>
          <a:solidFill>
            <a:schemeClr val="bg2"/>
          </a:solidFill>
          <a:ln w="6350">
            <a:solidFill>
              <a:schemeClr val="bg2"/>
            </a:solidFill>
            <a:prstDash val="solid"/>
          </a:ln>
        </p:spPr>
        <p:txBody>
          <a:bodyPr/>
          <a:p/>
        </p:txBody>
      </p:sp>
      <p:sp>
        <p:nvSpPr>
          <p:cNvPr id="37" name="Text 35"/>
          <p:cNvSpPr txBox="1"/>
          <p:nvPr/>
        </p:nvSpPr>
        <p:spPr>
          <a:xfrm>
            <a:off x="2825496" y="5596128"/>
            <a:ext cx="1911096" cy="640080"/>
          </a:xfrm>
          <a:prstGeom prst="rect">
            <a:avLst/>
          </a:prstGeom>
          <a:noFill/>
          <a:ln/>
        </p:spPr>
        <p:txBody>
          <a:bodyPr wrap="square" lIns="0" tIns="0" rIns="0" bIns="0" rtlCol="0" anchor="ctr"/>
          <a:lstStyle/>
          <a:p>
            <a:pPr indent="0" marL="0">
              <a:spcAft>
                <a:spcPts val="200"/>
              </a:spcAft>
              <a:buNone/>
            </a:pPr>
            <a:r>
              <a:rPr lang="en-US" sz="900" b="1" dirty="0">
                <a:solidFill>
                  <a:schemeClr val="accent1"/>
                </a:solidFill>
              </a:rPr>
              <a:t>Touring version</a:t>
            </a:r>
            <a:endParaRPr lang="en-US" sz="900" dirty="0"/>
          </a:p>
          <a:p>
            <a:pPr indent="0" marL="0">
              <a:spcAft>
                <a:spcPts val="200"/>
              </a:spcAft>
              <a:buNone/>
            </a:pPr>
            <a:r>
              <a:rPr lang="en-US" sz="900" dirty="0">
                <a:solidFill>
                  <a:schemeClr val="tx1"/>
                </a:solidFill>
              </a:rPr>
              <a:t>60 min · regional arts centres</a:t>
            </a:r>
            <a:endParaRPr lang="en-US" sz="900" dirty="0"/>
          </a:p>
        </p:txBody>
      </p:sp>
      <p:sp>
        <p:nvSpPr>
          <p:cNvPr id="38" name="format2"/>
          <p:cNvSpPr/>
          <p:nvPr/>
        </p:nvSpPr>
        <p:spPr>
          <a:xfrm>
            <a:off x="5020056" y="5541264"/>
            <a:ext cx="2130552" cy="749808"/>
          </a:xfrm>
          <a:prstGeom prst="roundRect">
            <a:avLst>
              <a:gd name="adj" fmla="val 7317"/>
            </a:avLst>
          </a:prstGeom>
          <a:solidFill>
            <a:schemeClr val="bg2"/>
          </a:solidFill>
          <a:ln w="6350">
            <a:solidFill>
              <a:schemeClr val="bg2"/>
            </a:solidFill>
            <a:prstDash val="solid"/>
          </a:ln>
        </p:spPr>
        <p:txBody>
          <a:bodyPr/>
          <a:p/>
        </p:txBody>
      </p:sp>
      <p:sp>
        <p:nvSpPr>
          <p:cNvPr id="39" name="Text 37"/>
          <p:cNvSpPr txBox="1"/>
          <p:nvPr/>
        </p:nvSpPr>
        <p:spPr>
          <a:xfrm>
            <a:off x="5129784" y="5596128"/>
            <a:ext cx="1911096" cy="640080"/>
          </a:xfrm>
          <a:prstGeom prst="rect">
            <a:avLst/>
          </a:prstGeom>
          <a:noFill/>
          <a:ln/>
        </p:spPr>
        <p:txBody>
          <a:bodyPr wrap="square" lIns="0" tIns="0" rIns="0" bIns="0" rtlCol="0" anchor="ctr"/>
          <a:lstStyle/>
          <a:p>
            <a:pPr indent="0" marL="0">
              <a:spcAft>
                <a:spcPts val="200"/>
              </a:spcAft>
              <a:buNone/>
            </a:pPr>
            <a:r>
              <a:rPr lang="en-US" sz="900" b="1" dirty="0">
                <a:solidFill>
                  <a:schemeClr val="accent1"/>
                </a:solidFill>
              </a:rPr>
              <a:t>XR concert</a:t>
            </a:r>
            <a:endParaRPr lang="en-US" sz="900" dirty="0"/>
          </a:p>
          <a:p>
            <a:pPr indent="0" marL="0">
              <a:spcAft>
                <a:spcPts val="200"/>
              </a:spcAft>
              <a:buNone/>
            </a:pPr>
            <a:r>
              <a:rPr lang="en-US" sz="900" dirty="0">
                <a:solidFill>
                  <a:schemeClr val="tx1"/>
                </a:solidFill>
              </a:rPr>
              <a:t>30–40 min · festivals, schools, overseas showcases</a:t>
            </a:r>
            <a:endParaRPr lang="en-US" sz="900" dirty="0"/>
          </a:p>
        </p:txBody>
      </p:sp>
      <p:sp>
        <p:nvSpPr>
          <p:cNvPr id="40" name="Text 38"/>
          <p:cNvSpPr txBox="1"/>
          <p:nvPr/>
        </p:nvSpPr>
        <p:spPr>
          <a:xfrm>
            <a:off x="411480" y="6364224"/>
            <a:ext cx="6739128" cy="384048"/>
          </a:xfrm>
          <a:prstGeom prst="rect">
            <a:avLst/>
          </a:prstGeom>
          <a:noFill/>
          <a:ln/>
        </p:spPr>
        <p:txBody>
          <a:bodyPr wrap="square" lIns="0" tIns="0" rIns="0" bIns="0" rtlCol="0" anchor="t"/>
          <a:lstStyle/>
          <a:p>
            <a:pPr indent="0" marL="0">
              <a:buNone/>
            </a:pPr>
            <a:r>
              <a:rPr lang="en-US" sz="900" b="1" dirty="0">
                <a:solidFill>
                  <a:schemeClr val="tx1"/>
                </a:solidFill>
              </a:rPr>
              <a:t>IP extensions in development: </a:t>
            </a:r>
            <a:pPr indent="0" marL="0">
              <a:buNone/>
            </a:pPr>
            <a:r>
              <a:rPr lang="en-US" sz="900" dirty="0">
                <a:solidFill>
                  <a:schemeClr val="tx1"/>
                </a:solidFill>
              </a:rPr>
              <a:t>picture &amp; story books · short educational animation · essay-toon series · venue merchandise </a:t>
            </a:r>
            <a:pPr indent="0" marL="0">
              <a:buNone/>
            </a:pPr>
            <a:r>
              <a:rPr lang="en-US" sz="900" dirty="0">
                <a:solidFill>
                  <a:schemeClr val="accent6"/>
                </a:solidFill>
              </a:rPr>
              <a:t>[현재 진행 상태 확인 후 표기]</a:t>
            </a:r>
            <a:endParaRPr lang="en-US" sz="900" dirty="0"/>
          </a:p>
        </p:txBody>
      </p:sp>
      <p:sp>
        <p:nvSpPr>
          <p:cNvPr id="41" name="Text 39"/>
          <p:cNvSpPr txBox="1"/>
          <p:nvPr/>
        </p:nvSpPr>
        <p:spPr>
          <a:xfrm>
            <a:off x="411480" y="6858000"/>
            <a:ext cx="6739128" cy="237744"/>
          </a:xfrm>
          <a:prstGeom prst="rect">
            <a:avLst/>
          </a:prstGeom>
          <a:noFill/>
          <a:ln/>
        </p:spPr>
        <p:txBody>
          <a:bodyPr wrap="square" lIns="0" tIns="0" rIns="0" bIns="0" rtlCol="0" anchor="ctr"/>
          <a:lstStyle/>
          <a:p>
            <a:pPr indent="0" marL="0">
              <a:buNone/>
            </a:pPr>
            <a:r>
              <a:rPr lang="en-US" sz="950" b="1" spc="200" kern="0" dirty="0">
                <a:solidFill>
                  <a:schemeClr val="accent1"/>
                </a:solidFill>
              </a:rPr>
              <a:t>WE'RE LOOKING FOR</a:t>
            </a:r>
            <a:endParaRPr lang="en-US" sz="950" dirty="0"/>
          </a:p>
        </p:txBody>
      </p:sp>
      <p:sp>
        <p:nvSpPr>
          <p:cNvPr id="42" name="partner0"/>
          <p:cNvSpPr/>
          <p:nvPr/>
        </p:nvSpPr>
        <p:spPr>
          <a:xfrm>
            <a:off x="411480" y="7150608"/>
            <a:ext cx="1854403" cy="301752"/>
          </a:xfrm>
          <a:prstGeom prst="roundRect">
            <a:avLst>
              <a:gd name="adj" fmla="val 48485"/>
            </a:avLst>
          </a:prstGeom>
          <a:solidFill>
            <a:schemeClr val="bg1"/>
          </a:solidFill>
          <a:ln w="11430">
            <a:solidFill>
              <a:schemeClr val="accent1"/>
            </a:solidFill>
            <a:prstDash val="solid"/>
          </a:ln>
        </p:spPr>
        <p:txBody>
          <a:bodyPr/>
          <a:p/>
        </p:txBody>
      </p:sp>
      <p:sp>
        <p:nvSpPr>
          <p:cNvPr id="43" name="Text 41"/>
          <p:cNvSpPr txBox="1"/>
          <p:nvPr/>
        </p:nvSpPr>
        <p:spPr>
          <a:xfrm>
            <a:off x="411480" y="7150608"/>
            <a:ext cx="1854403" cy="301752"/>
          </a:xfrm>
          <a:prstGeom prst="rect">
            <a:avLst/>
          </a:prstGeom>
          <a:noFill/>
          <a:ln/>
        </p:spPr>
        <p:txBody>
          <a:bodyPr wrap="square" lIns="0" tIns="0" rIns="0" bIns="0" rtlCol="0" anchor="ctr"/>
          <a:lstStyle/>
          <a:p>
            <a:pPr algn="ctr" indent="0" marL="0">
              <a:buNone/>
            </a:pPr>
            <a:r>
              <a:rPr lang="en-US" sz="900" dirty="0">
                <a:solidFill>
                  <a:schemeClr val="accent1"/>
                </a:solidFill>
              </a:rPr>
              <a:t>Animation co-development</a:t>
            </a:r>
            <a:endParaRPr lang="en-US" sz="900" dirty="0"/>
          </a:p>
        </p:txBody>
      </p:sp>
      <p:sp>
        <p:nvSpPr>
          <p:cNvPr id="44" name="partner1"/>
          <p:cNvSpPr/>
          <p:nvPr/>
        </p:nvSpPr>
        <p:spPr>
          <a:xfrm>
            <a:off x="2375611" y="7150608"/>
            <a:ext cx="2578608" cy="301752"/>
          </a:xfrm>
          <a:prstGeom prst="roundRect">
            <a:avLst>
              <a:gd name="adj" fmla="val 48485"/>
            </a:avLst>
          </a:prstGeom>
          <a:solidFill>
            <a:schemeClr val="bg1"/>
          </a:solidFill>
          <a:ln w="11430">
            <a:solidFill>
              <a:schemeClr val="accent1"/>
            </a:solidFill>
            <a:prstDash val="solid"/>
          </a:ln>
        </p:spPr>
        <p:txBody>
          <a:bodyPr/>
          <a:p/>
        </p:txBody>
      </p:sp>
      <p:sp>
        <p:nvSpPr>
          <p:cNvPr id="45" name="Text 43"/>
          <p:cNvSpPr txBox="1"/>
          <p:nvPr/>
        </p:nvSpPr>
        <p:spPr>
          <a:xfrm>
            <a:off x="2375611" y="7150608"/>
            <a:ext cx="2578608" cy="301752"/>
          </a:xfrm>
          <a:prstGeom prst="rect">
            <a:avLst/>
          </a:prstGeom>
          <a:noFill/>
          <a:ln/>
        </p:spPr>
        <p:txBody>
          <a:bodyPr wrap="square" lIns="0" tIns="0" rIns="0" bIns="0" rtlCol="0" anchor="ctr"/>
          <a:lstStyle/>
          <a:p>
            <a:pPr algn="ctr" indent="0" marL="0">
              <a:buNone/>
            </a:pPr>
            <a:r>
              <a:rPr lang="en-US" sz="900" dirty="0">
                <a:solidFill>
                  <a:schemeClr val="accent1"/>
                </a:solidFill>
              </a:rPr>
              <a:t>Publishing · picture books &amp; comics</a:t>
            </a:r>
            <a:endParaRPr lang="en-US" sz="900" dirty="0"/>
          </a:p>
        </p:txBody>
      </p:sp>
      <p:sp>
        <p:nvSpPr>
          <p:cNvPr id="46" name="partner2"/>
          <p:cNvSpPr/>
          <p:nvPr/>
        </p:nvSpPr>
        <p:spPr>
          <a:xfrm>
            <a:off x="5063947" y="7150608"/>
            <a:ext cx="1788566" cy="301752"/>
          </a:xfrm>
          <a:prstGeom prst="roundRect">
            <a:avLst>
              <a:gd name="adj" fmla="val 48485"/>
            </a:avLst>
          </a:prstGeom>
          <a:solidFill>
            <a:schemeClr val="bg1"/>
          </a:solidFill>
          <a:ln w="11430">
            <a:solidFill>
              <a:schemeClr val="accent1"/>
            </a:solidFill>
            <a:prstDash val="solid"/>
          </a:ln>
        </p:spPr>
        <p:txBody>
          <a:bodyPr/>
          <a:p/>
        </p:txBody>
      </p:sp>
      <p:sp>
        <p:nvSpPr>
          <p:cNvPr id="47" name="Text 45"/>
          <p:cNvSpPr txBox="1"/>
          <p:nvPr/>
        </p:nvSpPr>
        <p:spPr>
          <a:xfrm>
            <a:off x="5063947" y="7150608"/>
            <a:ext cx="1788566" cy="301752"/>
          </a:xfrm>
          <a:prstGeom prst="rect">
            <a:avLst/>
          </a:prstGeom>
          <a:noFill/>
          <a:ln/>
        </p:spPr>
        <p:txBody>
          <a:bodyPr wrap="square" lIns="0" tIns="0" rIns="0" bIns="0" rtlCol="0" anchor="ctr"/>
          <a:lstStyle/>
          <a:p>
            <a:pPr algn="ctr" indent="0" marL="0">
              <a:buNone/>
            </a:pPr>
            <a:r>
              <a:rPr lang="en-US" sz="900" dirty="0">
                <a:solidFill>
                  <a:schemeClr val="accent1"/>
                </a:solidFill>
              </a:rPr>
              <a:t>Licensing &amp; merchandise</a:t>
            </a:r>
            <a:endParaRPr lang="en-US" sz="900" dirty="0"/>
          </a:p>
        </p:txBody>
      </p:sp>
      <p:sp>
        <p:nvSpPr>
          <p:cNvPr id="48" name="partner3"/>
          <p:cNvSpPr/>
          <p:nvPr/>
        </p:nvSpPr>
        <p:spPr>
          <a:xfrm>
            <a:off x="411480" y="7534656"/>
            <a:ext cx="2776118" cy="301752"/>
          </a:xfrm>
          <a:prstGeom prst="roundRect">
            <a:avLst>
              <a:gd name="adj" fmla="val 48485"/>
            </a:avLst>
          </a:prstGeom>
          <a:solidFill>
            <a:schemeClr val="bg1"/>
          </a:solidFill>
          <a:ln w="11430">
            <a:solidFill>
              <a:schemeClr val="accent1"/>
            </a:solidFill>
            <a:prstDash val="solid"/>
          </a:ln>
        </p:spPr>
        <p:txBody>
          <a:bodyPr/>
          <a:p/>
        </p:txBody>
      </p:sp>
      <p:sp>
        <p:nvSpPr>
          <p:cNvPr id="49" name="Text 47"/>
          <p:cNvSpPr txBox="1"/>
          <p:nvPr/>
        </p:nvSpPr>
        <p:spPr>
          <a:xfrm>
            <a:off x="411480" y="7534656"/>
            <a:ext cx="2776118" cy="301752"/>
          </a:xfrm>
          <a:prstGeom prst="rect">
            <a:avLst/>
          </a:prstGeom>
          <a:noFill/>
          <a:ln/>
        </p:spPr>
        <p:txBody>
          <a:bodyPr wrap="square" lIns="0" tIns="0" rIns="0" bIns="0" rtlCol="0" anchor="ctr"/>
          <a:lstStyle/>
          <a:p>
            <a:pPr algn="ctr" indent="0" marL="0">
              <a:buNone/>
            </a:pPr>
            <a:r>
              <a:rPr lang="en-US" sz="900" dirty="0">
                <a:solidFill>
                  <a:schemeClr val="accent1"/>
                </a:solidFill>
              </a:rPr>
              <a:t>Pop-ups &amp; location-based entertainment</a:t>
            </a:r>
            <a:endParaRPr lang="en-US" sz="900" dirty="0"/>
          </a:p>
        </p:txBody>
      </p:sp>
      <p:sp>
        <p:nvSpPr>
          <p:cNvPr id="50" name="partner4"/>
          <p:cNvSpPr/>
          <p:nvPr/>
        </p:nvSpPr>
        <p:spPr>
          <a:xfrm>
            <a:off x="3297326" y="7534656"/>
            <a:ext cx="1261872" cy="301752"/>
          </a:xfrm>
          <a:prstGeom prst="roundRect">
            <a:avLst>
              <a:gd name="adj" fmla="val 48485"/>
            </a:avLst>
          </a:prstGeom>
          <a:solidFill>
            <a:schemeClr val="bg1"/>
          </a:solidFill>
          <a:ln w="11430">
            <a:solidFill>
              <a:schemeClr val="accent1"/>
            </a:solidFill>
            <a:prstDash val="solid"/>
          </a:ln>
        </p:spPr>
        <p:txBody>
          <a:bodyPr/>
          <a:p/>
        </p:txBody>
      </p:sp>
      <p:sp>
        <p:nvSpPr>
          <p:cNvPr id="51" name="Text 49"/>
          <p:cNvSpPr txBox="1"/>
          <p:nvPr/>
        </p:nvSpPr>
        <p:spPr>
          <a:xfrm>
            <a:off x="3297326" y="7534656"/>
            <a:ext cx="1261872" cy="301752"/>
          </a:xfrm>
          <a:prstGeom prst="rect">
            <a:avLst/>
          </a:prstGeom>
          <a:noFill/>
          <a:ln/>
        </p:spPr>
        <p:txBody>
          <a:bodyPr wrap="square" lIns="0" tIns="0" rIns="0" bIns="0" rtlCol="0" anchor="ctr"/>
          <a:lstStyle/>
          <a:p>
            <a:pPr algn="ctr" indent="0" marL="0">
              <a:buNone/>
            </a:pPr>
            <a:r>
              <a:rPr lang="en-US" sz="900" dirty="0">
                <a:solidFill>
                  <a:schemeClr val="accent1"/>
                </a:solidFill>
              </a:rPr>
              <a:t>Broadcast · OTT</a:t>
            </a:r>
            <a:endParaRPr lang="en-US" sz="900" dirty="0"/>
          </a:p>
        </p:txBody>
      </p:sp>
      <p:sp>
        <p:nvSpPr>
          <p:cNvPr id="52" name="Text 50"/>
          <p:cNvSpPr txBox="1"/>
          <p:nvPr/>
        </p:nvSpPr>
        <p:spPr>
          <a:xfrm>
            <a:off x="411480" y="7900416"/>
            <a:ext cx="6739128" cy="201168"/>
          </a:xfrm>
          <a:prstGeom prst="rect">
            <a:avLst/>
          </a:prstGeom>
          <a:noFill/>
          <a:ln/>
        </p:spPr>
        <p:txBody>
          <a:bodyPr wrap="square" lIns="0" tIns="0" rIns="0" bIns="0" rtlCol="0" anchor="t"/>
          <a:lstStyle/>
          <a:p>
            <a:pPr indent="0" marL="0">
              <a:buNone/>
            </a:pPr>
            <a:r>
              <a:rPr lang="en-US" sz="800" dirty="0">
                <a:solidFill>
                  <a:schemeClr val="accent6"/>
                </a:solidFill>
              </a:rPr>
              <a:t>[행사·바이어에 맞게 2~3개만 남김]</a:t>
            </a:r>
            <a:endParaRPr lang="en-US" sz="800" dirty="0"/>
          </a:p>
        </p:txBody>
      </p:sp>
      <p:sp>
        <p:nvSpPr>
          <p:cNvPr id="53" name="Text 51"/>
          <p:cNvSpPr txBox="1"/>
          <p:nvPr/>
        </p:nvSpPr>
        <p:spPr>
          <a:xfrm>
            <a:off x="411480" y="8275320"/>
            <a:ext cx="6739128" cy="237744"/>
          </a:xfrm>
          <a:prstGeom prst="rect">
            <a:avLst/>
          </a:prstGeom>
          <a:noFill/>
          <a:ln/>
        </p:spPr>
        <p:txBody>
          <a:bodyPr wrap="square" lIns="0" tIns="0" rIns="0" bIns="0" rtlCol="0" anchor="ctr"/>
          <a:lstStyle/>
          <a:p>
            <a:pPr indent="0" marL="0">
              <a:buNone/>
            </a:pPr>
            <a:r>
              <a:rPr lang="en-US" sz="950" b="1" spc="200" kern="0" dirty="0">
                <a:solidFill>
                  <a:schemeClr val="accent1"/>
                </a:solidFill>
              </a:rPr>
              <a:t>ROADMAP</a:t>
            </a:r>
            <a:endParaRPr lang="en-US" sz="950" dirty="0"/>
          </a:p>
        </p:txBody>
      </p:sp>
      <p:sp>
        <p:nvSpPr>
          <p:cNvPr id="54" name="Text 52"/>
          <p:cNvSpPr txBox="1"/>
          <p:nvPr/>
        </p:nvSpPr>
        <p:spPr>
          <a:xfrm>
            <a:off x="411480" y="8540496"/>
            <a:ext cx="2130552" cy="713232"/>
          </a:xfrm>
          <a:prstGeom prst="rect">
            <a:avLst/>
          </a:prstGeom>
          <a:noFill/>
          <a:ln/>
        </p:spPr>
        <p:txBody>
          <a:bodyPr wrap="square" lIns="0" tIns="0" rIns="0" bIns="0" rtlCol="0" anchor="t"/>
          <a:lstStyle/>
          <a:p>
            <a:pPr indent="0" marL="0">
              <a:spcAft>
                <a:spcPts val="200"/>
              </a:spcAft>
              <a:buNone/>
            </a:pPr>
            <a:r>
              <a:rPr lang="en-US" sz="1200" b="1" dirty="0">
                <a:solidFill>
                  <a:schemeClr val="accent1"/>
                </a:solidFill>
              </a:rPr>
              <a:t>2026</a:t>
            </a:r>
            <a:endParaRPr lang="en-US" sz="1200" dirty="0"/>
          </a:p>
          <a:p>
            <a:pPr indent="0" marL="0">
              <a:spcAft>
                <a:spcPts val="200"/>
              </a:spcAft>
              <a:buNone/>
            </a:pPr>
            <a:r>
              <a:rPr lang="en-US" sz="850" dirty="0">
                <a:solidFill>
                  <a:schemeClr val="tx1"/>
                </a:solidFill>
              </a:rPr>
              <a:t>Work completed: full score, character design, audience preview</a:t>
            </a:r>
            <a:endParaRPr lang="en-US" sz="1200" dirty="0"/>
          </a:p>
        </p:txBody>
      </p:sp>
      <p:sp>
        <p:nvSpPr>
          <p:cNvPr id="55" name="Text 53"/>
          <p:cNvSpPr txBox="1"/>
          <p:nvPr/>
        </p:nvSpPr>
        <p:spPr>
          <a:xfrm>
            <a:off x="2715768" y="8540496"/>
            <a:ext cx="2130552" cy="713232"/>
          </a:xfrm>
          <a:prstGeom prst="rect">
            <a:avLst/>
          </a:prstGeom>
          <a:noFill/>
          <a:ln/>
        </p:spPr>
        <p:txBody>
          <a:bodyPr wrap="square" lIns="0" tIns="0" rIns="0" bIns="0" rtlCol="0" anchor="t"/>
          <a:lstStyle/>
          <a:p>
            <a:pPr indent="0" marL="0">
              <a:spcAft>
                <a:spcPts val="200"/>
              </a:spcAft>
              <a:buNone/>
            </a:pPr>
            <a:r>
              <a:rPr lang="en-US" sz="1200" b="1" dirty="0">
                <a:solidFill>
                  <a:schemeClr val="accent1"/>
                </a:solidFill>
              </a:rPr>
              <a:t>2027</a:t>
            </a:r>
            <a:endParaRPr lang="en-US" sz="1200" dirty="0"/>
          </a:p>
          <a:p>
            <a:pPr indent="0" marL="0">
              <a:spcAft>
                <a:spcPts val="200"/>
              </a:spcAft>
              <a:buNone/>
            </a:pPr>
            <a:r>
              <a:rPr lang="en-US" sz="850" dirty="0">
                <a:solidFill>
                  <a:schemeClr val="tx1"/>
                </a:solidFill>
              </a:rPr>
              <a:t>Premiere in March; touring and XR concert versions</a:t>
            </a:r>
            <a:endParaRPr lang="en-US" sz="1200" dirty="0"/>
          </a:p>
        </p:txBody>
      </p:sp>
      <p:sp>
        <p:nvSpPr>
          <p:cNvPr id="56" name="Text 54"/>
          <p:cNvSpPr txBox="1"/>
          <p:nvPr/>
        </p:nvSpPr>
        <p:spPr>
          <a:xfrm>
            <a:off x="5020056" y="8540496"/>
            <a:ext cx="2130552" cy="713232"/>
          </a:xfrm>
          <a:prstGeom prst="rect">
            <a:avLst/>
          </a:prstGeom>
          <a:noFill/>
          <a:ln/>
        </p:spPr>
        <p:txBody>
          <a:bodyPr wrap="square" lIns="0" tIns="0" rIns="0" bIns="0" rtlCol="0" anchor="t"/>
          <a:lstStyle/>
          <a:p>
            <a:pPr indent="0" marL="0">
              <a:spcAft>
                <a:spcPts val="200"/>
              </a:spcAft>
              <a:buNone/>
            </a:pPr>
            <a:r>
              <a:rPr lang="en-US" sz="1200" b="1" dirty="0">
                <a:solidFill>
                  <a:schemeClr val="accent1"/>
                </a:solidFill>
              </a:rPr>
              <a:t>2028</a:t>
            </a:r>
            <a:endParaRPr lang="en-US" sz="1200" dirty="0"/>
          </a:p>
          <a:p>
            <a:pPr indent="0" marL="0">
              <a:spcAft>
                <a:spcPts val="200"/>
              </a:spcAft>
              <a:buNone/>
            </a:pPr>
            <a:r>
              <a:rPr lang="en-US" sz="850" dirty="0">
                <a:solidFill>
                  <a:schemeClr val="tx1"/>
                </a:solidFill>
              </a:rPr>
              <a:t>Global expansion: agency matching in Asia, North America and Europe</a:t>
            </a:r>
            <a:endParaRPr lang="en-US" sz="1200" dirty="0"/>
          </a:p>
        </p:txBody>
      </p:sp>
      <p:sp>
        <p:nvSpPr>
          <p:cNvPr id="57" name="Text 55"/>
          <p:cNvSpPr txBox="1"/>
          <p:nvPr/>
        </p:nvSpPr>
        <p:spPr>
          <a:xfrm>
            <a:off x="411480" y="9418320"/>
            <a:ext cx="5504688" cy="786384"/>
          </a:xfrm>
          <a:prstGeom prst="rect">
            <a:avLst/>
          </a:prstGeom>
          <a:noFill/>
          <a:ln/>
        </p:spPr>
        <p:txBody>
          <a:bodyPr wrap="square" lIns="0" tIns="0" rIns="0" bIns="0" rtlCol="0" anchor="t"/>
          <a:lstStyle/>
          <a:p>
            <a:pPr indent="0" marL="0">
              <a:spcAft>
                <a:spcPts val="200"/>
              </a:spcAft>
              <a:buNone/>
            </a:pPr>
            <a:r>
              <a:rPr lang="en-US" sz="950" b="1" dirty="0">
                <a:solidFill>
                  <a:schemeClr val="tx2"/>
                </a:solidFill>
              </a:rPr>
              <a:t>VOCES A&amp;T  [권리·계약 주체 확인 후 표기]</a:t>
            </a:r>
            <a:endParaRPr lang="en-US" sz="950" dirty="0"/>
          </a:p>
          <a:p>
            <a:pPr indent="0" marL="0">
              <a:spcAft>
                <a:spcPts val="200"/>
              </a:spcAft>
              <a:buNone/>
            </a:pPr>
            <a:r>
              <a:rPr lang="en-US" sz="950" dirty="0">
                <a:solidFill>
                  <a:schemeClr val="tx1"/>
                </a:solidFill>
              </a:rPr>
              <a:t>Jiwoong Shin · CEO &amp; Producer</a:t>
            </a:r>
            <a:endParaRPr lang="en-US" sz="950" dirty="0"/>
          </a:p>
          <a:p>
            <a:pPr indent="0" marL="0">
              <a:spcAft>
                <a:spcPts val="200"/>
              </a:spcAft>
              <a:buNone/>
            </a:pPr>
            <a:r>
              <a:rPr lang="en-US" sz="950" dirty="0">
                <a:solidFill>
                  <a:schemeClr val="tx1"/>
                </a:solidFill>
              </a:rPr>
              <a:t>[email]  ·  [phone]  ·  voces.or.kr</a:t>
            </a:r>
            <a:endParaRPr lang="en-US" sz="950" dirty="0"/>
          </a:p>
        </p:txBody>
      </p:sp>
      <p:sp>
        <p:nvSpPr>
          <p:cNvPr id="58" name="art_17"/>
          <p:cNvSpPr/>
          <p:nvPr/>
        </p:nvSpPr>
        <p:spPr>
          <a:xfrm>
            <a:off x="6144768" y="9345168"/>
            <a:ext cx="1005840" cy="1005840"/>
          </a:xfrm>
          <a:prstGeom prst="roundRect">
            <a:avLst>
              <a:gd name="adj" fmla="val 5455"/>
            </a:avLst>
          </a:prstGeom>
          <a:solidFill>
            <a:schemeClr val="bg2"/>
          </a:solidFill>
          <a:ln w="9525">
            <a:solidFill>
              <a:schemeClr val="accent6"/>
            </a:solidFill>
            <a:prstDash val="dash"/>
          </a:ln>
        </p:spPr>
        <p:txBody>
          <a:bodyPr/>
          <a:p/>
        </p:txBody>
      </p:sp>
      <p:sp>
        <p:nvSpPr>
          <p:cNvPr id="59" name="artLabel_18"/>
          <p:cNvSpPr txBox="1"/>
          <p:nvPr/>
        </p:nvSpPr>
        <p:spPr>
          <a:xfrm>
            <a:off x="6199632" y="9400032"/>
            <a:ext cx="896112" cy="896112"/>
          </a:xfrm>
          <a:prstGeom prst="rect">
            <a:avLst/>
          </a:prstGeom>
          <a:noFill/>
          <a:ln/>
        </p:spPr>
        <p:txBody>
          <a:bodyPr wrap="square" lIns="254" tIns="254" rIns="254" bIns="254" rtlCol="0" anchor="ctr"/>
          <a:lstStyle/>
          <a:p>
            <a:pPr algn="ctr" indent="0" marL="0">
              <a:buNone/>
            </a:pPr>
            <a:r>
              <a:rPr lang="en-US" sz="850" dirty="0">
                <a:solidFill>
                  <a:schemeClr val="accent6"/>
                </a:solidFill>
              </a:rPr>
              <a:t>[QR]</a:t>
            </a:r>
            <a:endParaRPr lang="en-US" sz="850" dirty="0"/>
          </a:p>
          <a:p>
            <a:pPr algn="ctr" indent="0" marL="0">
              <a:buNone/>
            </a:pPr>
            <a:r>
              <a:rPr lang="en-US" sz="850" dirty="0">
                <a:solidFill>
                  <a:schemeClr val="accent6"/>
                </a:solidFill>
              </a:rPr>
              <a:t>영상·자료</a:t>
            </a:r>
            <a:endParaRPr lang="en-US" sz="850" dirty="0"/>
          </a:p>
        </p:txBody>
      </p:sp>
      <p:sp>
        <p:nvSpPr>
          <p:cNvPr id="60" name="Text 58"/>
          <p:cNvSpPr txBox="1"/>
          <p:nvPr/>
        </p:nvSpPr>
        <p:spPr>
          <a:xfrm>
            <a:off x="411480" y="10259568"/>
            <a:ext cx="5504688" cy="201168"/>
          </a:xfrm>
          <a:prstGeom prst="rect">
            <a:avLst/>
          </a:prstGeom>
          <a:noFill/>
          <a:ln/>
        </p:spPr>
        <p:txBody>
          <a:bodyPr wrap="square" lIns="0" tIns="0" rIns="0" bIns="0" rtlCol="0" anchor="t"/>
          <a:lstStyle/>
          <a:p>
            <a:pPr indent="0" marL="0">
              <a:buNone/>
            </a:pPr>
            <a:r>
              <a:rPr lang="en-US" sz="750" dirty="0">
                <a:solidFill>
                  <a:schemeClr val="accent6"/>
                </a:solidFill>
              </a:rPr>
              <a:t>© [Year] [Rights holder]. All rights reserved.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art_19"/>
          <p:cNvSpPr/>
          <p:nvPr/>
        </p:nvSpPr>
        <p:spPr>
          <a:xfrm>
            <a:off x="411480" y="411480"/>
            <a:ext cx="6739128" cy="4572000"/>
          </a:xfrm>
          <a:prstGeom prst="roundRect">
            <a:avLst>
              <a:gd name="adj" fmla="val 1200"/>
            </a:avLst>
          </a:prstGeom>
          <a:solidFill>
            <a:schemeClr val="bg2"/>
          </a:solidFill>
          <a:ln w="9525">
            <a:solidFill>
              <a:schemeClr val="accent6"/>
            </a:solidFill>
            <a:prstDash val="dash"/>
          </a:ln>
        </p:spPr>
        <p:txBody>
          <a:bodyPr/>
          <a:p/>
        </p:txBody>
      </p:sp>
      <p:sp>
        <p:nvSpPr>
          <p:cNvPr id="3" name="artLabel_20"/>
          <p:cNvSpPr txBox="1"/>
          <p:nvPr/>
        </p:nvSpPr>
        <p:spPr>
          <a:xfrm>
            <a:off x="466344" y="466344"/>
            <a:ext cx="6629400" cy="4462272"/>
          </a:xfrm>
          <a:prstGeom prst="rect">
            <a:avLst/>
          </a:prstGeom>
          <a:noFill/>
          <a:ln/>
        </p:spPr>
        <p:txBody>
          <a:bodyPr wrap="square" lIns="254" tIns="254" rIns="254" bIns="254" rtlCol="0" anchor="ctr"/>
          <a:lstStyle/>
          <a:p>
            <a:pPr algn="ctr" indent="0" marL="0">
              <a:buNone/>
            </a:pPr>
            <a:r>
              <a:rPr lang="en-US" sz="1100" dirty="0">
                <a:solidFill>
                  <a:schemeClr val="accent6"/>
                </a:solidFill>
              </a:rPr>
              <a:t>[대표 이미지]</a:t>
            </a:r>
            <a:endParaRPr lang="en-US" sz="1100" dirty="0"/>
          </a:p>
          <a:p>
            <a:pPr algn="ctr" indent="0" marL="0">
              <a:buNone/>
            </a:pPr>
            <a:r>
              <a:rPr lang="en-US" sz="1100" dirty="0">
                <a:solidFill>
                  <a:schemeClr val="accent6"/>
                </a:solidFill>
              </a:rPr>
              <a:t>승인된 대표 이미지 · 공식 포스터 또는 캐릭터 일러스트</a:t>
            </a:r>
            <a:endParaRPr lang="en-US" sz="1100" dirty="0"/>
          </a:p>
          <a:p>
            <a:pPr algn="ctr" indent="0" marL="0">
              <a:buNone/>
            </a:pPr>
            <a:r>
              <a:rPr lang="en-US" sz="1100" dirty="0">
                <a:solidFill>
                  <a:schemeClr val="accent6"/>
                </a:solidFill>
              </a:rPr>
              <a:t>300dpi · CMYK · 재단 여백 3mm 포함</a:t>
            </a:r>
            <a:endParaRPr lang="en-US" sz="1100" dirty="0"/>
          </a:p>
        </p:txBody>
      </p:sp>
      <p:sp>
        <p:nvSpPr>
          <p:cNvPr id="4" name="Text 2"/>
          <p:cNvSpPr txBox="1"/>
          <p:nvPr/>
        </p:nvSpPr>
        <p:spPr>
          <a:xfrm>
            <a:off x="411480" y="5193792"/>
            <a:ext cx="6739128" cy="237744"/>
          </a:xfrm>
          <a:prstGeom prst="rect">
            <a:avLst/>
          </a:prstGeom>
          <a:noFill/>
          <a:ln/>
        </p:spPr>
        <p:txBody>
          <a:bodyPr wrap="square" lIns="0" tIns="0" rIns="0" bIns="0" rtlCol="0" anchor="ctr"/>
          <a:lstStyle/>
          <a:p>
            <a:pPr indent="0" marL="0">
              <a:buNone/>
            </a:pPr>
            <a:r>
              <a:rPr lang="en-US" sz="950" b="1" spc="30" kern="0" dirty="0">
                <a:solidFill>
                  <a:schemeClr val="accent1"/>
                </a:solidFill>
              </a:rPr>
              <a:t>가족 오페라 원작 캐릭터 IP</a:t>
            </a:r>
            <a:endParaRPr lang="en-US" sz="950" dirty="0"/>
          </a:p>
        </p:txBody>
      </p:sp>
      <p:sp>
        <p:nvSpPr>
          <p:cNvPr id="5" name="Text 3"/>
          <p:cNvSpPr txBox="1"/>
          <p:nvPr/>
        </p:nvSpPr>
        <p:spPr>
          <a:xfrm>
            <a:off x="411480" y="5449824"/>
            <a:ext cx="6739128" cy="603504"/>
          </a:xfrm>
          <a:prstGeom prst="rect">
            <a:avLst/>
          </a:prstGeom>
          <a:noFill/>
          <a:ln/>
        </p:spPr>
        <p:txBody>
          <a:bodyPr wrap="square" lIns="0" tIns="0" rIns="0" bIns="0" rtlCol="0" anchor="ctr"/>
          <a:lstStyle/>
          <a:p>
            <a:pPr indent="0" marL="0">
              <a:buNone/>
            </a:pPr>
            <a:r>
              <a:rPr lang="en-US" sz="2800" b="1" dirty="0">
                <a:solidFill>
                  <a:schemeClr val="tx2"/>
                </a:solidFill>
                <a:latin typeface="Malgun Gothic" pitchFamily="34" charset="0"/>
                <a:ea typeface="Malgun Gothic" pitchFamily="34" charset="-122"/>
                <a:cs typeface="Malgun Gothic" pitchFamily="34" charset="-120"/>
              </a:rPr>
              <a:t>고양이 마에스트로 에다</a:t>
            </a:r>
            <a:endParaRPr lang="en-US" sz="2800" dirty="0"/>
          </a:p>
        </p:txBody>
      </p:sp>
      <p:sp>
        <p:nvSpPr>
          <p:cNvPr id="6" name="Text 4"/>
          <p:cNvSpPr txBox="1"/>
          <p:nvPr/>
        </p:nvSpPr>
        <p:spPr>
          <a:xfrm>
            <a:off x="411480" y="6035040"/>
            <a:ext cx="6739128" cy="274320"/>
          </a:xfrm>
          <a:prstGeom prst="rect">
            <a:avLst/>
          </a:prstGeom>
          <a:noFill/>
          <a:ln/>
        </p:spPr>
        <p:txBody>
          <a:bodyPr wrap="square" lIns="0" tIns="0" rIns="0" bIns="0" rtlCol="0" anchor="ctr"/>
          <a:lstStyle/>
          <a:p>
            <a:pPr indent="0" marL="0">
              <a:buNone/>
            </a:pPr>
            <a:r>
              <a:rPr lang="en-US" sz="1300" i="1" dirty="0">
                <a:solidFill>
                  <a:schemeClr val="accent1"/>
                </a:solidFill>
                <a:latin typeface="Cambria" pitchFamily="34" charset="0"/>
                <a:ea typeface="Cambria" pitchFamily="34" charset="-122"/>
                <a:cs typeface="Cambria" pitchFamily="34" charset="-120"/>
              </a:rPr>
              <a:t>Eda, the Cat Maestro</a:t>
            </a:r>
            <a:endParaRPr lang="en-US" sz="1300" dirty="0"/>
          </a:p>
        </p:txBody>
      </p:sp>
      <p:sp>
        <p:nvSpPr>
          <p:cNvPr id="7" name="Text 5"/>
          <p:cNvSpPr txBox="1"/>
          <p:nvPr/>
        </p:nvSpPr>
        <p:spPr>
          <a:xfrm>
            <a:off x="411480" y="6355080"/>
            <a:ext cx="6739128" cy="329184"/>
          </a:xfrm>
          <a:prstGeom prst="rect">
            <a:avLst/>
          </a:prstGeom>
          <a:noFill/>
          <a:ln/>
        </p:spPr>
        <p:txBody>
          <a:bodyPr wrap="square" lIns="0" tIns="0" rIns="0" bIns="0" rtlCol="0" anchor="ctr"/>
          <a:lstStyle/>
          <a:p>
            <a:pPr indent="0" marL="0">
              <a:buNone/>
            </a:pPr>
            <a:r>
              <a:rPr lang="en-US" sz="1350" i="1" dirty="0">
                <a:solidFill>
                  <a:schemeClr val="tx1"/>
                </a:solidFill>
              </a:rPr>
              <a:t>세상의 모든 소리는 음악이 될 수 있을까?</a:t>
            </a:r>
            <a:endParaRPr lang="en-US" sz="1350" dirty="0"/>
          </a:p>
        </p:txBody>
      </p:sp>
      <p:sp>
        <p:nvSpPr>
          <p:cNvPr id="8" name="Text 6"/>
          <p:cNvSpPr txBox="1"/>
          <p:nvPr/>
        </p:nvSpPr>
        <p:spPr>
          <a:xfrm>
            <a:off x="411480" y="6739128"/>
            <a:ext cx="6739128" cy="1005840"/>
          </a:xfrm>
          <a:prstGeom prst="rect">
            <a:avLst/>
          </a:prstGeom>
          <a:noFill/>
          <a:ln/>
        </p:spPr>
        <p:txBody>
          <a:bodyPr wrap="square" lIns="0" tIns="0" rIns="0" bIns="0" rtlCol="0" anchor="t"/>
          <a:lstStyle/>
          <a:p>
            <a:pPr indent="0" marL="0">
              <a:lnSpc>
                <a:spcPct val="115000"/>
              </a:lnSpc>
              <a:buNone/>
            </a:pPr>
            <a:r>
              <a:rPr lang="en-US" sz="1050" dirty="0">
                <a:solidFill>
                  <a:schemeClr val="tx1"/>
                </a:solidFill>
              </a:rPr>
              <a:t>모든 소리에서 음악을 듣는 고양이 에다. 완벽해야 한다는 압박에 함께 사는 피아니스트 요한이 자기 소리를 잃자, 에다는 동물 음악가들이 소리를 잃은 숲속 극장 애니피아에 들어가 자기만의 소리로 모두를 하나로 모으는 지휘자로 성장함.</a:t>
            </a:r>
            <a:endParaRPr lang="en-US" sz="1050" dirty="0"/>
          </a:p>
        </p:txBody>
      </p:sp>
      <p:sp>
        <p:nvSpPr>
          <p:cNvPr id="9" name="fact0"/>
          <p:cNvSpPr/>
          <p:nvPr/>
        </p:nvSpPr>
        <p:spPr>
          <a:xfrm>
            <a:off x="411480" y="7909560"/>
            <a:ext cx="2124456" cy="1261872"/>
          </a:xfrm>
          <a:prstGeom prst="roundRect">
            <a:avLst>
              <a:gd name="adj" fmla="val 5072"/>
            </a:avLst>
          </a:prstGeom>
          <a:solidFill>
            <a:schemeClr val="bg2"/>
          </a:solidFill>
          <a:ln w="6350">
            <a:solidFill>
              <a:schemeClr val="bg2"/>
            </a:solidFill>
            <a:prstDash val="solid"/>
          </a:ln>
        </p:spPr>
        <p:txBody>
          <a:bodyPr/>
          <a:p/>
        </p:txBody>
      </p:sp>
      <p:sp>
        <p:nvSpPr>
          <p:cNvPr id="10" name="Text 8"/>
          <p:cNvSpPr txBox="1"/>
          <p:nvPr/>
        </p:nvSpPr>
        <p:spPr>
          <a:xfrm>
            <a:off x="539496" y="8019288"/>
            <a:ext cx="1868424" cy="384048"/>
          </a:xfrm>
          <a:prstGeom prst="rect">
            <a:avLst/>
          </a:prstGeom>
          <a:noFill/>
          <a:ln/>
        </p:spPr>
        <p:txBody>
          <a:bodyPr wrap="square" lIns="0" tIns="0" rIns="0" bIns="0" rtlCol="0" anchor="ctr"/>
          <a:lstStyle/>
          <a:p>
            <a:pPr indent="0" marL="0">
              <a:buNone/>
            </a:pPr>
            <a:r>
              <a:rPr lang="en-US" sz="1500" b="1" dirty="0">
                <a:solidFill>
                  <a:schemeClr val="accent1"/>
                </a:solidFill>
              </a:rPr>
              <a:t>2027 올해의 신작</a:t>
            </a:r>
            <a:endParaRPr lang="en-US" sz="1500" dirty="0"/>
          </a:p>
        </p:txBody>
      </p:sp>
      <p:sp>
        <p:nvSpPr>
          <p:cNvPr id="11" name="Text 9"/>
          <p:cNvSpPr txBox="1"/>
          <p:nvPr/>
        </p:nvSpPr>
        <p:spPr>
          <a:xfrm>
            <a:off x="539496" y="8421624"/>
            <a:ext cx="1868424" cy="676656"/>
          </a:xfrm>
          <a:prstGeom prst="rect">
            <a:avLst/>
          </a:prstGeom>
          <a:noFill/>
          <a:ln/>
        </p:spPr>
        <p:txBody>
          <a:bodyPr wrap="square" lIns="0" tIns="0" rIns="0" bIns="0" rtlCol="0" anchor="t"/>
          <a:lstStyle/>
          <a:p>
            <a:pPr indent="0" marL="0">
              <a:buNone/>
            </a:pPr>
            <a:r>
              <a:rPr lang="en-US" sz="850" dirty="0">
                <a:solidFill>
                  <a:schemeClr val="tx1"/>
                </a:solidFill>
              </a:rPr>
              <a:t>한국문화예술위원회 공연예술창작산실 선정</a:t>
            </a:r>
            <a:endParaRPr lang="en-US" sz="850" dirty="0"/>
          </a:p>
        </p:txBody>
      </p:sp>
      <p:sp>
        <p:nvSpPr>
          <p:cNvPr id="12" name="fact1"/>
          <p:cNvSpPr/>
          <p:nvPr/>
        </p:nvSpPr>
        <p:spPr>
          <a:xfrm>
            <a:off x="2718816" y="7909560"/>
            <a:ext cx="2124456" cy="1261872"/>
          </a:xfrm>
          <a:prstGeom prst="roundRect">
            <a:avLst>
              <a:gd name="adj" fmla="val 5072"/>
            </a:avLst>
          </a:prstGeom>
          <a:solidFill>
            <a:schemeClr val="bg2"/>
          </a:solidFill>
          <a:ln w="6350">
            <a:solidFill>
              <a:schemeClr val="bg2"/>
            </a:solidFill>
            <a:prstDash val="solid"/>
          </a:ln>
        </p:spPr>
        <p:txBody>
          <a:bodyPr/>
          <a:p/>
        </p:txBody>
      </p:sp>
      <p:sp>
        <p:nvSpPr>
          <p:cNvPr id="13" name="Text 11"/>
          <p:cNvSpPr txBox="1"/>
          <p:nvPr/>
        </p:nvSpPr>
        <p:spPr>
          <a:xfrm>
            <a:off x="2846832" y="8019288"/>
            <a:ext cx="1868424" cy="384048"/>
          </a:xfrm>
          <a:prstGeom prst="rect">
            <a:avLst/>
          </a:prstGeom>
          <a:noFill/>
          <a:ln/>
        </p:spPr>
        <p:txBody>
          <a:bodyPr wrap="square" lIns="0" tIns="0" rIns="0" bIns="0" rtlCol="0" anchor="ctr"/>
          <a:lstStyle/>
          <a:p>
            <a:pPr indent="0" marL="0">
              <a:buNone/>
            </a:pPr>
            <a:r>
              <a:rPr lang="en-US" sz="1500" b="1" dirty="0">
                <a:solidFill>
                  <a:schemeClr val="accent1"/>
                </a:solidFill>
              </a:rPr>
              <a:t>2027년 3월 초연</a:t>
            </a:r>
            <a:endParaRPr lang="en-US" sz="1500" dirty="0"/>
          </a:p>
        </p:txBody>
      </p:sp>
      <p:sp>
        <p:nvSpPr>
          <p:cNvPr id="14" name="Text 12"/>
          <p:cNvSpPr txBox="1"/>
          <p:nvPr/>
        </p:nvSpPr>
        <p:spPr>
          <a:xfrm>
            <a:off x="2846832" y="8421624"/>
            <a:ext cx="1868424" cy="676656"/>
          </a:xfrm>
          <a:prstGeom prst="rect">
            <a:avLst/>
          </a:prstGeom>
          <a:noFill/>
          <a:ln/>
        </p:spPr>
        <p:txBody>
          <a:bodyPr wrap="square" lIns="0" tIns="0" rIns="0" bIns="0" rtlCol="0" anchor="t"/>
          <a:lstStyle/>
          <a:p>
            <a:pPr indent="0" marL="0">
              <a:buNone/>
            </a:pPr>
            <a:r>
              <a:rPr lang="en-US" sz="850" dirty="0">
                <a:solidFill>
                  <a:schemeClr val="tx1"/>
                </a:solidFill>
              </a:rPr>
              <a:t>아르코예술극장 대극장</a:t>
            </a:r>
            <a:endParaRPr lang="en-US" sz="850" dirty="0"/>
          </a:p>
        </p:txBody>
      </p:sp>
      <p:sp>
        <p:nvSpPr>
          <p:cNvPr id="15" name="fact2"/>
          <p:cNvSpPr/>
          <p:nvPr/>
        </p:nvSpPr>
        <p:spPr>
          <a:xfrm>
            <a:off x="5026152" y="7909560"/>
            <a:ext cx="2124456" cy="1261872"/>
          </a:xfrm>
          <a:prstGeom prst="roundRect">
            <a:avLst>
              <a:gd name="adj" fmla="val 5072"/>
            </a:avLst>
          </a:prstGeom>
          <a:solidFill>
            <a:schemeClr val="bg2"/>
          </a:solidFill>
          <a:ln w="6350">
            <a:solidFill>
              <a:schemeClr val="bg2"/>
            </a:solidFill>
            <a:prstDash val="solid"/>
          </a:ln>
        </p:spPr>
        <p:txBody>
          <a:bodyPr/>
          <a:p/>
        </p:txBody>
      </p:sp>
      <p:sp>
        <p:nvSpPr>
          <p:cNvPr id="16" name="Text 14"/>
          <p:cNvSpPr txBox="1"/>
          <p:nvPr/>
        </p:nvSpPr>
        <p:spPr>
          <a:xfrm>
            <a:off x="5154168" y="8019288"/>
            <a:ext cx="1868424" cy="384048"/>
          </a:xfrm>
          <a:prstGeom prst="rect">
            <a:avLst/>
          </a:prstGeom>
          <a:noFill/>
          <a:ln/>
        </p:spPr>
        <p:txBody>
          <a:bodyPr wrap="square" lIns="0" tIns="0" rIns="0" bIns="0" rtlCol="0" anchor="ctr"/>
          <a:lstStyle/>
          <a:p>
            <a:pPr indent="0" marL="0">
              <a:buNone/>
            </a:pPr>
            <a:r>
              <a:rPr lang="en-US" sz="1500" b="1" dirty="0">
                <a:solidFill>
                  <a:schemeClr val="accent1"/>
                </a:solidFill>
              </a:rPr>
              <a:t>라이브 AR</a:t>
            </a:r>
            <a:endParaRPr lang="en-US" sz="1500" dirty="0"/>
          </a:p>
        </p:txBody>
      </p:sp>
      <p:sp>
        <p:nvSpPr>
          <p:cNvPr id="17" name="Text 15"/>
          <p:cNvSpPr txBox="1"/>
          <p:nvPr/>
        </p:nvSpPr>
        <p:spPr>
          <a:xfrm>
            <a:off x="5154168" y="8421624"/>
            <a:ext cx="1868424" cy="676656"/>
          </a:xfrm>
          <a:prstGeom prst="rect">
            <a:avLst/>
          </a:prstGeom>
          <a:noFill/>
          <a:ln/>
        </p:spPr>
        <p:txBody>
          <a:bodyPr wrap="square" lIns="0" tIns="0" rIns="0" bIns="0" rtlCol="0" anchor="t"/>
          <a:lstStyle/>
          <a:p>
            <a:pPr indent="0" marL="0">
              <a:buNone/>
            </a:pPr>
            <a:r>
              <a:rPr lang="en-US" sz="850" dirty="0">
                <a:solidFill>
                  <a:schemeClr val="tx1"/>
                </a:solidFill>
              </a:rPr>
              <a:t>배우의 실시간 연기로 움직이는 3D 고양이 · 안경 없이 관람</a:t>
            </a:r>
            <a:endParaRPr lang="en-US" sz="850" dirty="0"/>
          </a:p>
        </p:txBody>
      </p:sp>
      <p:sp>
        <p:nvSpPr>
          <p:cNvPr id="18" name="Text 16"/>
          <p:cNvSpPr txBox="1"/>
          <p:nvPr/>
        </p:nvSpPr>
        <p:spPr>
          <a:xfrm>
            <a:off x="411480" y="9418320"/>
            <a:ext cx="5504688" cy="786384"/>
          </a:xfrm>
          <a:prstGeom prst="rect">
            <a:avLst/>
          </a:prstGeom>
          <a:noFill/>
          <a:ln/>
        </p:spPr>
        <p:txBody>
          <a:bodyPr wrap="square" lIns="0" tIns="0" rIns="0" bIns="0" rtlCol="0" anchor="t"/>
          <a:lstStyle/>
          <a:p>
            <a:pPr indent="0" marL="0">
              <a:spcAft>
                <a:spcPts val="200"/>
              </a:spcAft>
              <a:buNone/>
            </a:pPr>
            <a:r>
              <a:rPr lang="en-US" sz="950" b="1" dirty="0">
                <a:solidFill>
                  <a:schemeClr val="tx2"/>
                </a:solidFill>
              </a:rPr>
              <a:t>보쎄스A&amp;T  [권리·계약 주체 확인 후 표기]</a:t>
            </a:r>
            <a:endParaRPr lang="en-US" sz="950" dirty="0"/>
          </a:p>
          <a:p>
            <a:pPr indent="0" marL="0">
              <a:spcAft>
                <a:spcPts val="200"/>
              </a:spcAft>
              <a:buNone/>
            </a:pPr>
            <a:r>
              <a:rPr lang="en-US" sz="950" dirty="0">
                <a:solidFill>
                  <a:schemeClr val="tx1"/>
                </a:solidFill>
              </a:rPr>
              <a:t>신지웅 대표 · 프로듀서</a:t>
            </a:r>
            <a:endParaRPr lang="en-US" sz="950" dirty="0"/>
          </a:p>
          <a:p>
            <a:pPr indent="0" marL="0">
              <a:spcAft>
                <a:spcPts val="200"/>
              </a:spcAft>
              <a:buNone/>
            </a:pPr>
            <a:r>
              <a:rPr lang="en-US" sz="950" dirty="0">
                <a:solidFill>
                  <a:schemeClr val="tx1"/>
                </a:solidFill>
              </a:rPr>
              <a:t>[email]  ·  [전화번호]  ·  voces.or.kr</a:t>
            </a:r>
            <a:endParaRPr lang="en-US" sz="950" dirty="0"/>
          </a:p>
        </p:txBody>
      </p:sp>
      <p:sp>
        <p:nvSpPr>
          <p:cNvPr id="19" name="art_21"/>
          <p:cNvSpPr/>
          <p:nvPr/>
        </p:nvSpPr>
        <p:spPr>
          <a:xfrm>
            <a:off x="6144768" y="9345168"/>
            <a:ext cx="1005840" cy="1005840"/>
          </a:xfrm>
          <a:prstGeom prst="roundRect">
            <a:avLst>
              <a:gd name="adj" fmla="val 5455"/>
            </a:avLst>
          </a:prstGeom>
          <a:solidFill>
            <a:schemeClr val="bg2"/>
          </a:solidFill>
          <a:ln w="9525">
            <a:solidFill>
              <a:schemeClr val="accent6"/>
            </a:solidFill>
            <a:prstDash val="dash"/>
          </a:ln>
        </p:spPr>
        <p:txBody>
          <a:bodyPr/>
          <a:p/>
        </p:txBody>
      </p:sp>
      <p:sp>
        <p:nvSpPr>
          <p:cNvPr id="20" name="artLabel_22"/>
          <p:cNvSpPr txBox="1"/>
          <p:nvPr/>
        </p:nvSpPr>
        <p:spPr>
          <a:xfrm>
            <a:off x="6199632" y="9400032"/>
            <a:ext cx="896112" cy="896112"/>
          </a:xfrm>
          <a:prstGeom prst="rect">
            <a:avLst/>
          </a:prstGeom>
          <a:noFill/>
          <a:ln/>
        </p:spPr>
        <p:txBody>
          <a:bodyPr wrap="square" lIns="254" tIns="254" rIns="254" bIns="254" rtlCol="0" anchor="ctr"/>
          <a:lstStyle/>
          <a:p>
            <a:pPr algn="ctr" indent="0" marL="0">
              <a:buNone/>
            </a:pPr>
            <a:r>
              <a:rPr lang="en-US" sz="850" dirty="0">
                <a:solidFill>
                  <a:schemeClr val="accent6"/>
                </a:solidFill>
              </a:rPr>
              <a:t>[QR]</a:t>
            </a:r>
            <a:endParaRPr lang="en-US" sz="850" dirty="0"/>
          </a:p>
          <a:p>
            <a:pPr algn="ctr" indent="0" marL="0">
              <a:buNone/>
            </a:pPr>
            <a:r>
              <a:rPr lang="en-US" sz="850" dirty="0">
                <a:solidFill>
                  <a:schemeClr val="accent6"/>
                </a:solidFill>
              </a:rPr>
              <a:t>영상·자료</a:t>
            </a:r>
            <a:endParaRPr lang="en-US" sz="850" dirty="0"/>
          </a:p>
        </p:txBody>
      </p:sp>
      <p:sp>
        <p:nvSpPr>
          <p:cNvPr id="21" name="Text 19"/>
          <p:cNvSpPr txBox="1"/>
          <p:nvPr/>
        </p:nvSpPr>
        <p:spPr>
          <a:xfrm>
            <a:off x="411480" y="10259568"/>
            <a:ext cx="5504688" cy="201168"/>
          </a:xfrm>
          <a:prstGeom prst="rect">
            <a:avLst/>
          </a:prstGeom>
          <a:noFill/>
          <a:ln/>
        </p:spPr>
        <p:txBody>
          <a:bodyPr wrap="square" lIns="0" tIns="0" rIns="0" bIns="0" rtlCol="0" anchor="t"/>
          <a:lstStyle/>
          <a:p>
            <a:pPr indent="0" marL="0">
              <a:buNone/>
            </a:pPr>
            <a:r>
              <a:rPr lang="en-US" sz="750" dirty="0">
                <a:solidFill>
                  <a:schemeClr val="accent6"/>
                </a:solidFill>
              </a:rPr>
              <a:t>© [연도] [권리자]. All rights reserved.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11480" y="411480"/>
            <a:ext cx="6739128" cy="237744"/>
          </a:xfrm>
          <a:prstGeom prst="rect">
            <a:avLst/>
          </a:prstGeom>
          <a:noFill/>
          <a:ln/>
        </p:spPr>
        <p:txBody>
          <a:bodyPr wrap="square" lIns="0" tIns="0" rIns="0" bIns="0" rtlCol="0" anchor="ctr"/>
          <a:lstStyle/>
          <a:p>
            <a:pPr indent="0" marL="0">
              <a:buNone/>
            </a:pPr>
            <a:r>
              <a:rPr lang="en-US" sz="950" b="1" spc="30" kern="0" dirty="0">
                <a:solidFill>
                  <a:schemeClr val="accent1"/>
                </a:solidFill>
              </a:rPr>
              <a:t>캐릭터</a:t>
            </a:r>
            <a:endParaRPr lang="en-US" sz="950" dirty="0"/>
          </a:p>
        </p:txBody>
      </p:sp>
      <p:sp>
        <p:nvSpPr>
          <p:cNvPr id="3" name="art_23"/>
          <p:cNvSpPr/>
          <p:nvPr/>
        </p:nvSpPr>
        <p:spPr>
          <a:xfrm>
            <a:off x="411480" y="749808"/>
            <a:ext cx="2130552" cy="1115568"/>
          </a:xfrm>
          <a:prstGeom prst="roundRect">
            <a:avLst>
              <a:gd name="adj" fmla="val 4918"/>
            </a:avLst>
          </a:prstGeom>
          <a:solidFill>
            <a:schemeClr val="bg2"/>
          </a:solidFill>
          <a:ln w="9525">
            <a:solidFill>
              <a:schemeClr val="accent6"/>
            </a:solidFill>
            <a:prstDash val="dash"/>
          </a:ln>
        </p:spPr>
        <p:txBody>
          <a:bodyPr/>
          <a:p/>
        </p:txBody>
      </p:sp>
      <p:sp>
        <p:nvSpPr>
          <p:cNvPr id="4" name="artLabel_24"/>
          <p:cNvSpPr txBox="1"/>
          <p:nvPr/>
        </p:nvSpPr>
        <p:spPr>
          <a:xfrm>
            <a:off x="466344" y="804672"/>
            <a:ext cx="2020824" cy="1005840"/>
          </a:xfrm>
          <a:prstGeom prst="rect">
            <a:avLst/>
          </a:prstGeom>
          <a:noFill/>
          <a:ln/>
        </p:spPr>
        <p:txBody>
          <a:bodyPr wrap="square" lIns="254" tIns="254" rIns="254" bIns="254" rtlCol="0" anchor="ctr"/>
          <a:lstStyle/>
          <a:p>
            <a:pPr algn="ctr" indent="0" marL="0">
              <a:buNone/>
            </a:pPr>
            <a:r>
              <a:rPr lang="en-US" sz="850" dirty="0">
                <a:solidFill>
                  <a:schemeClr val="accent6"/>
                </a:solidFill>
              </a:rPr>
              <a:t>[캐릭터 이미지]</a:t>
            </a:r>
            <a:endParaRPr lang="en-US" sz="850" dirty="0"/>
          </a:p>
        </p:txBody>
      </p:sp>
      <p:sp>
        <p:nvSpPr>
          <p:cNvPr id="5" name="Text 3"/>
          <p:cNvSpPr txBox="1"/>
          <p:nvPr/>
        </p:nvSpPr>
        <p:spPr>
          <a:xfrm>
            <a:off x="411480" y="1920240"/>
            <a:ext cx="2130552" cy="256032"/>
          </a:xfrm>
          <a:prstGeom prst="rect">
            <a:avLst/>
          </a:prstGeom>
          <a:noFill/>
          <a:ln/>
        </p:spPr>
        <p:txBody>
          <a:bodyPr wrap="square" lIns="0" tIns="0" rIns="0" bIns="0" rtlCol="0" anchor="ctr"/>
          <a:lstStyle/>
          <a:p>
            <a:pPr indent="0" marL="0">
              <a:buNone/>
            </a:pPr>
            <a:r>
              <a:rPr lang="en-US" sz="1100" b="1" dirty="0">
                <a:solidFill>
                  <a:schemeClr val="tx1"/>
                </a:solidFill>
              </a:rPr>
              <a:t>에다</a:t>
            </a:r>
            <a:endParaRPr lang="en-US" sz="1100" dirty="0"/>
          </a:p>
        </p:txBody>
      </p:sp>
      <p:sp>
        <p:nvSpPr>
          <p:cNvPr id="6" name="Text 4"/>
          <p:cNvSpPr txBox="1"/>
          <p:nvPr/>
        </p:nvSpPr>
        <p:spPr>
          <a:xfrm>
            <a:off x="411480" y="2167128"/>
            <a:ext cx="2130552" cy="201168"/>
          </a:xfrm>
          <a:prstGeom prst="rect">
            <a:avLst/>
          </a:prstGeom>
          <a:noFill/>
          <a:ln/>
        </p:spPr>
        <p:txBody>
          <a:bodyPr wrap="square" lIns="0" tIns="0" rIns="0" bIns="0" rtlCol="0" anchor="ctr"/>
          <a:lstStyle/>
          <a:p>
            <a:pPr indent="0" marL="0">
              <a:buNone/>
            </a:pPr>
            <a:r>
              <a:rPr lang="en-US" sz="850" dirty="0">
                <a:solidFill>
                  <a:schemeClr val="accent1"/>
                </a:solidFill>
              </a:rPr>
              <a:t>고양이</a:t>
            </a:r>
            <a:endParaRPr lang="en-US" sz="850" dirty="0"/>
          </a:p>
        </p:txBody>
      </p:sp>
      <p:sp>
        <p:nvSpPr>
          <p:cNvPr id="7" name="Text 5"/>
          <p:cNvSpPr txBox="1"/>
          <p:nvPr/>
        </p:nvSpPr>
        <p:spPr>
          <a:xfrm>
            <a:off x="411480" y="2377440"/>
            <a:ext cx="2130552" cy="512064"/>
          </a:xfrm>
          <a:prstGeom prst="rect">
            <a:avLst/>
          </a:prstGeom>
          <a:noFill/>
          <a:ln/>
        </p:spPr>
        <p:txBody>
          <a:bodyPr wrap="square" lIns="0" tIns="0" rIns="0" bIns="0" rtlCol="0" anchor="t"/>
          <a:lstStyle/>
          <a:p>
            <a:pPr indent="0" marL="0">
              <a:buNone/>
            </a:pPr>
            <a:r>
              <a:rPr lang="en-US" sz="850" dirty="0">
                <a:solidFill>
                  <a:schemeClr val="tx1"/>
                </a:solidFill>
              </a:rPr>
              <a:t>모든 소리에서 음악을 듣는 고양이. 집고양이에서 지휘자로 성장.</a:t>
            </a:r>
            <a:endParaRPr lang="en-US" sz="850" dirty="0"/>
          </a:p>
        </p:txBody>
      </p:sp>
      <p:sp>
        <p:nvSpPr>
          <p:cNvPr id="8" name="art_25"/>
          <p:cNvSpPr/>
          <p:nvPr/>
        </p:nvSpPr>
        <p:spPr>
          <a:xfrm>
            <a:off x="2715768" y="749808"/>
            <a:ext cx="2130552" cy="1115568"/>
          </a:xfrm>
          <a:prstGeom prst="roundRect">
            <a:avLst>
              <a:gd name="adj" fmla="val 4918"/>
            </a:avLst>
          </a:prstGeom>
          <a:solidFill>
            <a:schemeClr val="bg2"/>
          </a:solidFill>
          <a:ln w="9525">
            <a:solidFill>
              <a:schemeClr val="accent6"/>
            </a:solidFill>
            <a:prstDash val="dash"/>
          </a:ln>
        </p:spPr>
        <p:txBody>
          <a:bodyPr/>
          <a:p/>
        </p:txBody>
      </p:sp>
      <p:sp>
        <p:nvSpPr>
          <p:cNvPr id="9" name="artLabel_26"/>
          <p:cNvSpPr txBox="1"/>
          <p:nvPr/>
        </p:nvSpPr>
        <p:spPr>
          <a:xfrm>
            <a:off x="2770632" y="804672"/>
            <a:ext cx="2020824" cy="1005840"/>
          </a:xfrm>
          <a:prstGeom prst="rect">
            <a:avLst/>
          </a:prstGeom>
          <a:noFill/>
          <a:ln/>
        </p:spPr>
        <p:txBody>
          <a:bodyPr wrap="square" lIns="254" tIns="254" rIns="254" bIns="254" rtlCol="0" anchor="ctr"/>
          <a:lstStyle/>
          <a:p>
            <a:pPr algn="ctr" indent="0" marL="0">
              <a:buNone/>
            </a:pPr>
            <a:r>
              <a:rPr lang="en-US" sz="850" dirty="0">
                <a:solidFill>
                  <a:schemeClr val="accent6"/>
                </a:solidFill>
              </a:rPr>
              <a:t>[캐릭터 이미지]</a:t>
            </a:r>
            <a:endParaRPr lang="en-US" sz="850" dirty="0"/>
          </a:p>
        </p:txBody>
      </p:sp>
      <p:sp>
        <p:nvSpPr>
          <p:cNvPr id="10" name="Text 8"/>
          <p:cNvSpPr txBox="1"/>
          <p:nvPr/>
        </p:nvSpPr>
        <p:spPr>
          <a:xfrm>
            <a:off x="2715768" y="1920240"/>
            <a:ext cx="2130552" cy="256032"/>
          </a:xfrm>
          <a:prstGeom prst="rect">
            <a:avLst/>
          </a:prstGeom>
          <a:noFill/>
          <a:ln/>
        </p:spPr>
        <p:txBody>
          <a:bodyPr wrap="square" lIns="0" tIns="0" rIns="0" bIns="0" rtlCol="0" anchor="ctr"/>
          <a:lstStyle/>
          <a:p>
            <a:pPr indent="0" marL="0">
              <a:buNone/>
            </a:pPr>
            <a:r>
              <a:rPr lang="en-US" sz="1100" b="1" dirty="0">
                <a:solidFill>
                  <a:schemeClr val="tx1"/>
                </a:solidFill>
              </a:rPr>
              <a:t>요한</a:t>
            </a:r>
            <a:endParaRPr lang="en-US" sz="1100" dirty="0"/>
          </a:p>
        </p:txBody>
      </p:sp>
      <p:sp>
        <p:nvSpPr>
          <p:cNvPr id="11" name="Text 9"/>
          <p:cNvSpPr txBox="1"/>
          <p:nvPr/>
        </p:nvSpPr>
        <p:spPr>
          <a:xfrm>
            <a:off x="2715768" y="2167128"/>
            <a:ext cx="2130552" cy="201168"/>
          </a:xfrm>
          <a:prstGeom prst="rect">
            <a:avLst/>
          </a:prstGeom>
          <a:noFill/>
          <a:ln/>
        </p:spPr>
        <p:txBody>
          <a:bodyPr wrap="square" lIns="0" tIns="0" rIns="0" bIns="0" rtlCol="0" anchor="ctr"/>
          <a:lstStyle/>
          <a:p>
            <a:pPr indent="0" marL="0">
              <a:buNone/>
            </a:pPr>
            <a:r>
              <a:rPr lang="en-US" sz="850" dirty="0">
                <a:solidFill>
                  <a:schemeClr val="accent1"/>
                </a:solidFill>
              </a:rPr>
              <a:t>사람 · 피아니스트</a:t>
            </a:r>
            <a:endParaRPr lang="en-US" sz="850" dirty="0"/>
          </a:p>
        </p:txBody>
      </p:sp>
      <p:sp>
        <p:nvSpPr>
          <p:cNvPr id="12" name="Text 10"/>
          <p:cNvSpPr txBox="1"/>
          <p:nvPr/>
        </p:nvSpPr>
        <p:spPr>
          <a:xfrm>
            <a:off x="2715768" y="2377440"/>
            <a:ext cx="2130552" cy="512064"/>
          </a:xfrm>
          <a:prstGeom prst="rect">
            <a:avLst/>
          </a:prstGeom>
          <a:noFill/>
          <a:ln/>
        </p:spPr>
        <p:txBody>
          <a:bodyPr wrap="square" lIns="0" tIns="0" rIns="0" bIns="0" rtlCol="0" anchor="t"/>
          <a:lstStyle/>
          <a:p>
            <a:pPr indent="0" marL="0">
              <a:buNone/>
            </a:pPr>
            <a:r>
              <a:rPr lang="en-US" sz="850" dirty="0">
                <a:solidFill>
                  <a:schemeClr val="tx1"/>
                </a:solidFill>
              </a:rPr>
              <a:t>콩쿠르 압박에 자기 소리를 잃은 내성적인 피아니스트.</a:t>
            </a:r>
            <a:endParaRPr lang="en-US" sz="850" dirty="0"/>
          </a:p>
        </p:txBody>
      </p:sp>
      <p:sp>
        <p:nvSpPr>
          <p:cNvPr id="13" name="art_27"/>
          <p:cNvSpPr/>
          <p:nvPr/>
        </p:nvSpPr>
        <p:spPr>
          <a:xfrm>
            <a:off x="5020056" y="749808"/>
            <a:ext cx="2130552" cy="1115568"/>
          </a:xfrm>
          <a:prstGeom prst="roundRect">
            <a:avLst>
              <a:gd name="adj" fmla="val 4918"/>
            </a:avLst>
          </a:prstGeom>
          <a:solidFill>
            <a:schemeClr val="bg2"/>
          </a:solidFill>
          <a:ln w="9525">
            <a:solidFill>
              <a:schemeClr val="accent6"/>
            </a:solidFill>
            <a:prstDash val="dash"/>
          </a:ln>
        </p:spPr>
        <p:txBody>
          <a:bodyPr/>
          <a:p/>
        </p:txBody>
      </p:sp>
      <p:sp>
        <p:nvSpPr>
          <p:cNvPr id="14" name="artLabel_28"/>
          <p:cNvSpPr txBox="1"/>
          <p:nvPr/>
        </p:nvSpPr>
        <p:spPr>
          <a:xfrm>
            <a:off x="5074920" y="804672"/>
            <a:ext cx="2020824" cy="1005840"/>
          </a:xfrm>
          <a:prstGeom prst="rect">
            <a:avLst/>
          </a:prstGeom>
          <a:noFill/>
          <a:ln/>
        </p:spPr>
        <p:txBody>
          <a:bodyPr wrap="square" lIns="254" tIns="254" rIns="254" bIns="254" rtlCol="0" anchor="ctr"/>
          <a:lstStyle/>
          <a:p>
            <a:pPr algn="ctr" indent="0" marL="0">
              <a:buNone/>
            </a:pPr>
            <a:r>
              <a:rPr lang="en-US" sz="850" dirty="0">
                <a:solidFill>
                  <a:schemeClr val="accent6"/>
                </a:solidFill>
              </a:rPr>
              <a:t>[캐릭터 이미지]</a:t>
            </a:r>
            <a:endParaRPr lang="en-US" sz="850" dirty="0"/>
          </a:p>
        </p:txBody>
      </p:sp>
      <p:sp>
        <p:nvSpPr>
          <p:cNvPr id="15" name="Text 13"/>
          <p:cNvSpPr txBox="1"/>
          <p:nvPr/>
        </p:nvSpPr>
        <p:spPr>
          <a:xfrm>
            <a:off x="5020056" y="1920240"/>
            <a:ext cx="2130552" cy="256032"/>
          </a:xfrm>
          <a:prstGeom prst="rect">
            <a:avLst/>
          </a:prstGeom>
          <a:noFill/>
          <a:ln/>
        </p:spPr>
        <p:txBody>
          <a:bodyPr wrap="square" lIns="0" tIns="0" rIns="0" bIns="0" rtlCol="0" anchor="ctr"/>
          <a:lstStyle/>
          <a:p>
            <a:pPr indent="0" marL="0">
              <a:buNone/>
            </a:pPr>
            <a:r>
              <a:rPr lang="en-US" sz="1100" b="1" dirty="0">
                <a:solidFill>
                  <a:schemeClr val="tx1"/>
                </a:solidFill>
              </a:rPr>
              <a:t>클라이버</a:t>
            </a:r>
            <a:endParaRPr lang="en-US" sz="1100" dirty="0"/>
          </a:p>
        </p:txBody>
      </p:sp>
      <p:sp>
        <p:nvSpPr>
          <p:cNvPr id="16" name="Text 14"/>
          <p:cNvSpPr txBox="1"/>
          <p:nvPr/>
        </p:nvSpPr>
        <p:spPr>
          <a:xfrm>
            <a:off x="5020056" y="2167128"/>
            <a:ext cx="2130552" cy="201168"/>
          </a:xfrm>
          <a:prstGeom prst="rect">
            <a:avLst/>
          </a:prstGeom>
          <a:noFill/>
          <a:ln/>
        </p:spPr>
        <p:txBody>
          <a:bodyPr wrap="square" lIns="0" tIns="0" rIns="0" bIns="0" rtlCol="0" anchor="ctr"/>
          <a:lstStyle/>
          <a:p>
            <a:pPr indent="0" marL="0">
              <a:buNone/>
            </a:pPr>
            <a:r>
              <a:rPr lang="en-US" sz="850" dirty="0">
                <a:solidFill>
                  <a:schemeClr val="accent1"/>
                </a:solidFill>
              </a:rPr>
              <a:t>곰 · 지휘자</a:t>
            </a:r>
            <a:endParaRPr lang="en-US" sz="850" dirty="0"/>
          </a:p>
        </p:txBody>
      </p:sp>
      <p:sp>
        <p:nvSpPr>
          <p:cNvPr id="17" name="Text 15"/>
          <p:cNvSpPr txBox="1"/>
          <p:nvPr/>
        </p:nvSpPr>
        <p:spPr>
          <a:xfrm>
            <a:off x="5020056" y="2377440"/>
            <a:ext cx="2130552" cy="512064"/>
          </a:xfrm>
          <a:prstGeom prst="rect">
            <a:avLst/>
          </a:prstGeom>
          <a:noFill/>
          <a:ln/>
        </p:spPr>
        <p:txBody>
          <a:bodyPr wrap="square" lIns="0" tIns="0" rIns="0" bIns="0" rtlCol="0" anchor="t"/>
          <a:lstStyle/>
          <a:p>
            <a:pPr indent="0" marL="0">
              <a:buNone/>
            </a:pPr>
            <a:r>
              <a:rPr lang="en-US" sz="850" dirty="0">
                <a:solidFill>
                  <a:schemeClr val="tx1"/>
                </a:solidFill>
              </a:rPr>
              <a:t>완벽을 강요하는 애니피아의 지휘자. 크고 무거운 손에 대한 오랜 콤플렉스.</a:t>
            </a:r>
            <a:endParaRPr lang="en-US" sz="850" dirty="0"/>
          </a:p>
        </p:txBody>
      </p:sp>
      <p:sp>
        <p:nvSpPr>
          <p:cNvPr id="18" name="art_29"/>
          <p:cNvSpPr/>
          <p:nvPr/>
        </p:nvSpPr>
        <p:spPr>
          <a:xfrm>
            <a:off x="411480" y="2962656"/>
            <a:ext cx="2130552" cy="1115568"/>
          </a:xfrm>
          <a:prstGeom prst="roundRect">
            <a:avLst>
              <a:gd name="adj" fmla="val 4918"/>
            </a:avLst>
          </a:prstGeom>
          <a:solidFill>
            <a:schemeClr val="bg2"/>
          </a:solidFill>
          <a:ln w="9525">
            <a:solidFill>
              <a:schemeClr val="accent6"/>
            </a:solidFill>
            <a:prstDash val="dash"/>
          </a:ln>
        </p:spPr>
        <p:txBody>
          <a:bodyPr/>
          <a:p/>
        </p:txBody>
      </p:sp>
      <p:sp>
        <p:nvSpPr>
          <p:cNvPr id="19" name="artLabel_30"/>
          <p:cNvSpPr txBox="1"/>
          <p:nvPr/>
        </p:nvSpPr>
        <p:spPr>
          <a:xfrm>
            <a:off x="466344" y="3017520"/>
            <a:ext cx="2020824" cy="1005840"/>
          </a:xfrm>
          <a:prstGeom prst="rect">
            <a:avLst/>
          </a:prstGeom>
          <a:noFill/>
          <a:ln/>
        </p:spPr>
        <p:txBody>
          <a:bodyPr wrap="square" lIns="254" tIns="254" rIns="254" bIns="254" rtlCol="0" anchor="ctr"/>
          <a:lstStyle/>
          <a:p>
            <a:pPr algn="ctr" indent="0" marL="0">
              <a:buNone/>
            </a:pPr>
            <a:r>
              <a:rPr lang="en-US" sz="850" dirty="0">
                <a:solidFill>
                  <a:schemeClr val="accent6"/>
                </a:solidFill>
              </a:rPr>
              <a:t>[캐릭터 이미지]</a:t>
            </a:r>
            <a:endParaRPr lang="en-US" sz="850" dirty="0"/>
          </a:p>
        </p:txBody>
      </p:sp>
      <p:sp>
        <p:nvSpPr>
          <p:cNvPr id="20" name="Text 18"/>
          <p:cNvSpPr txBox="1"/>
          <p:nvPr/>
        </p:nvSpPr>
        <p:spPr>
          <a:xfrm>
            <a:off x="411480" y="4133088"/>
            <a:ext cx="2130552" cy="256032"/>
          </a:xfrm>
          <a:prstGeom prst="rect">
            <a:avLst/>
          </a:prstGeom>
          <a:noFill/>
          <a:ln/>
        </p:spPr>
        <p:txBody>
          <a:bodyPr wrap="square" lIns="0" tIns="0" rIns="0" bIns="0" rtlCol="0" anchor="ctr"/>
          <a:lstStyle/>
          <a:p>
            <a:pPr indent="0" marL="0">
              <a:buNone/>
            </a:pPr>
            <a:r>
              <a:rPr lang="en-US" sz="1100" b="1" dirty="0">
                <a:solidFill>
                  <a:schemeClr val="tx1"/>
                </a:solidFill>
              </a:rPr>
              <a:t>한나</a:t>
            </a:r>
            <a:endParaRPr lang="en-US" sz="1100" dirty="0"/>
          </a:p>
        </p:txBody>
      </p:sp>
      <p:sp>
        <p:nvSpPr>
          <p:cNvPr id="21" name="Text 19"/>
          <p:cNvSpPr txBox="1"/>
          <p:nvPr/>
        </p:nvSpPr>
        <p:spPr>
          <a:xfrm>
            <a:off x="411480" y="4379976"/>
            <a:ext cx="2130552" cy="201168"/>
          </a:xfrm>
          <a:prstGeom prst="rect">
            <a:avLst/>
          </a:prstGeom>
          <a:noFill/>
          <a:ln/>
        </p:spPr>
        <p:txBody>
          <a:bodyPr wrap="square" lIns="0" tIns="0" rIns="0" bIns="0" rtlCol="0" anchor="ctr"/>
          <a:lstStyle/>
          <a:p>
            <a:pPr indent="0" marL="0">
              <a:buNone/>
            </a:pPr>
            <a:r>
              <a:rPr lang="en-US" sz="850" dirty="0">
                <a:solidFill>
                  <a:schemeClr val="accent1"/>
                </a:solidFill>
              </a:rPr>
              <a:t>부엉이 · 중재자</a:t>
            </a:r>
            <a:endParaRPr lang="en-US" sz="850" dirty="0"/>
          </a:p>
        </p:txBody>
      </p:sp>
      <p:sp>
        <p:nvSpPr>
          <p:cNvPr id="22" name="Text 20"/>
          <p:cNvSpPr txBox="1"/>
          <p:nvPr/>
        </p:nvSpPr>
        <p:spPr>
          <a:xfrm>
            <a:off x="411480" y="4590288"/>
            <a:ext cx="2130552" cy="512064"/>
          </a:xfrm>
          <a:prstGeom prst="rect">
            <a:avLst/>
          </a:prstGeom>
          <a:noFill/>
          <a:ln/>
        </p:spPr>
        <p:txBody>
          <a:bodyPr wrap="square" lIns="0" tIns="0" rIns="0" bIns="0" rtlCol="0" anchor="t"/>
          <a:lstStyle/>
          <a:p>
            <a:pPr indent="0" marL="0">
              <a:buNone/>
            </a:pPr>
            <a:r>
              <a:rPr lang="en-US" sz="850" dirty="0">
                <a:solidFill>
                  <a:schemeClr val="tx1"/>
                </a:solidFill>
              </a:rPr>
              <a:t>학생들을 대신해 클라이버에게 맞서는 지혜로운 부엉이.</a:t>
            </a:r>
            <a:endParaRPr lang="en-US" sz="850" dirty="0"/>
          </a:p>
        </p:txBody>
      </p:sp>
      <p:sp>
        <p:nvSpPr>
          <p:cNvPr id="23" name="art_31"/>
          <p:cNvSpPr/>
          <p:nvPr/>
        </p:nvSpPr>
        <p:spPr>
          <a:xfrm>
            <a:off x="2715768" y="2962656"/>
            <a:ext cx="2130552" cy="1115568"/>
          </a:xfrm>
          <a:prstGeom prst="roundRect">
            <a:avLst>
              <a:gd name="adj" fmla="val 4918"/>
            </a:avLst>
          </a:prstGeom>
          <a:solidFill>
            <a:schemeClr val="bg2"/>
          </a:solidFill>
          <a:ln w="9525">
            <a:solidFill>
              <a:schemeClr val="accent6"/>
            </a:solidFill>
            <a:prstDash val="dash"/>
          </a:ln>
        </p:spPr>
        <p:txBody>
          <a:bodyPr/>
          <a:p/>
        </p:txBody>
      </p:sp>
      <p:sp>
        <p:nvSpPr>
          <p:cNvPr id="24" name="artLabel_32"/>
          <p:cNvSpPr txBox="1"/>
          <p:nvPr/>
        </p:nvSpPr>
        <p:spPr>
          <a:xfrm>
            <a:off x="2770632" y="3017520"/>
            <a:ext cx="2020824" cy="1005840"/>
          </a:xfrm>
          <a:prstGeom prst="rect">
            <a:avLst/>
          </a:prstGeom>
          <a:noFill/>
          <a:ln/>
        </p:spPr>
        <p:txBody>
          <a:bodyPr wrap="square" lIns="254" tIns="254" rIns="254" bIns="254" rtlCol="0" anchor="ctr"/>
          <a:lstStyle/>
          <a:p>
            <a:pPr algn="ctr" indent="0" marL="0">
              <a:buNone/>
            </a:pPr>
            <a:r>
              <a:rPr lang="en-US" sz="850" dirty="0">
                <a:solidFill>
                  <a:schemeClr val="accent6"/>
                </a:solidFill>
              </a:rPr>
              <a:t>[캐릭터 이미지]</a:t>
            </a:r>
            <a:endParaRPr lang="en-US" sz="850" dirty="0"/>
          </a:p>
        </p:txBody>
      </p:sp>
      <p:sp>
        <p:nvSpPr>
          <p:cNvPr id="25" name="Text 23"/>
          <p:cNvSpPr txBox="1"/>
          <p:nvPr/>
        </p:nvSpPr>
        <p:spPr>
          <a:xfrm>
            <a:off x="2715768" y="4133088"/>
            <a:ext cx="2130552" cy="256032"/>
          </a:xfrm>
          <a:prstGeom prst="rect">
            <a:avLst/>
          </a:prstGeom>
          <a:noFill/>
          <a:ln/>
        </p:spPr>
        <p:txBody>
          <a:bodyPr wrap="square" lIns="0" tIns="0" rIns="0" bIns="0" rtlCol="0" anchor="ctr"/>
          <a:lstStyle/>
          <a:p>
            <a:pPr indent="0" marL="0">
              <a:buNone/>
            </a:pPr>
            <a:r>
              <a:rPr lang="en-US" sz="1100" b="1" dirty="0">
                <a:solidFill>
                  <a:schemeClr val="tx1"/>
                </a:solidFill>
              </a:rPr>
              <a:t>하칸</a:t>
            </a:r>
            <a:endParaRPr lang="en-US" sz="1100" dirty="0"/>
          </a:p>
        </p:txBody>
      </p:sp>
      <p:sp>
        <p:nvSpPr>
          <p:cNvPr id="26" name="Text 24"/>
          <p:cNvSpPr txBox="1"/>
          <p:nvPr/>
        </p:nvSpPr>
        <p:spPr>
          <a:xfrm>
            <a:off x="2715768" y="4379976"/>
            <a:ext cx="2130552" cy="201168"/>
          </a:xfrm>
          <a:prstGeom prst="rect">
            <a:avLst/>
          </a:prstGeom>
          <a:noFill/>
          <a:ln/>
        </p:spPr>
        <p:txBody>
          <a:bodyPr wrap="square" lIns="0" tIns="0" rIns="0" bIns="0" rtlCol="0" anchor="ctr"/>
          <a:lstStyle/>
          <a:p>
            <a:pPr indent="0" marL="0">
              <a:buNone/>
            </a:pPr>
            <a:r>
              <a:rPr lang="en-US" sz="850" dirty="0">
                <a:solidFill>
                  <a:schemeClr val="accent1"/>
                </a:solidFill>
              </a:rPr>
              <a:t>토끼 · 트럼펫</a:t>
            </a:r>
            <a:endParaRPr lang="en-US" sz="850" dirty="0"/>
          </a:p>
        </p:txBody>
      </p:sp>
      <p:sp>
        <p:nvSpPr>
          <p:cNvPr id="27" name="Text 25"/>
          <p:cNvSpPr txBox="1"/>
          <p:nvPr/>
        </p:nvSpPr>
        <p:spPr>
          <a:xfrm>
            <a:off x="2715768" y="4590288"/>
            <a:ext cx="2130552" cy="512064"/>
          </a:xfrm>
          <a:prstGeom prst="rect">
            <a:avLst/>
          </a:prstGeom>
          <a:noFill/>
          <a:ln/>
        </p:spPr>
        <p:txBody>
          <a:bodyPr wrap="square" lIns="0" tIns="0" rIns="0" bIns="0" rtlCol="0" anchor="t"/>
          <a:lstStyle/>
          <a:p>
            <a:pPr indent="0" marL="0">
              <a:buNone/>
            </a:pPr>
            <a:r>
              <a:rPr lang="en-US" sz="850" dirty="0">
                <a:solidFill>
                  <a:schemeClr val="tx1"/>
                </a:solidFill>
              </a:rPr>
              <a:t>소심하지만 정직한 토끼. 깡통 트럼펫으로 자기 소리를 지킴.</a:t>
            </a:r>
            <a:endParaRPr lang="en-US" sz="850" dirty="0"/>
          </a:p>
        </p:txBody>
      </p:sp>
      <p:sp>
        <p:nvSpPr>
          <p:cNvPr id="28" name="art_33"/>
          <p:cNvSpPr/>
          <p:nvPr/>
        </p:nvSpPr>
        <p:spPr>
          <a:xfrm>
            <a:off x="5020056" y="2962656"/>
            <a:ext cx="2130552" cy="1115568"/>
          </a:xfrm>
          <a:prstGeom prst="roundRect">
            <a:avLst>
              <a:gd name="adj" fmla="val 4918"/>
            </a:avLst>
          </a:prstGeom>
          <a:solidFill>
            <a:schemeClr val="bg2"/>
          </a:solidFill>
          <a:ln w="9525">
            <a:solidFill>
              <a:schemeClr val="accent6"/>
            </a:solidFill>
            <a:prstDash val="dash"/>
          </a:ln>
        </p:spPr>
        <p:txBody>
          <a:bodyPr/>
          <a:p/>
        </p:txBody>
      </p:sp>
      <p:sp>
        <p:nvSpPr>
          <p:cNvPr id="29" name="artLabel_34"/>
          <p:cNvSpPr txBox="1"/>
          <p:nvPr/>
        </p:nvSpPr>
        <p:spPr>
          <a:xfrm>
            <a:off x="5074920" y="3017520"/>
            <a:ext cx="2020824" cy="1005840"/>
          </a:xfrm>
          <a:prstGeom prst="rect">
            <a:avLst/>
          </a:prstGeom>
          <a:noFill/>
          <a:ln/>
        </p:spPr>
        <p:txBody>
          <a:bodyPr wrap="square" lIns="254" tIns="254" rIns="254" bIns="254" rtlCol="0" anchor="ctr"/>
          <a:lstStyle/>
          <a:p>
            <a:pPr algn="ctr" indent="0" marL="0">
              <a:buNone/>
            </a:pPr>
            <a:r>
              <a:rPr lang="en-US" sz="850" dirty="0">
                <a:solidFill>
                  <a:schemeClr val="accent6"/>
                </a:solidFill>
              </a:rPr>
              <a:t>[캐릭터 이미지]</a:t>
            </a:r>
            <a:endParaRPr lang="en-US" sz="850" dirty="0"/>
          </a:p>
        </p:txBody>
      </p:sp>
      <p:sp>
        <p:nvSpPr>
          <p:cNvPr id="30" name="Text 28"/>
          <p:cNvSpPr txBox="1"/>
          <p:nvPr/>
        </p:nvSpPr>
        <p:spPr>
          <a:xfrm>
            <a:off x="5020056" y="4133088"/>
            <a:ext cx="2130552" cy="256032"/>
          </a:xfrm>
          <a:prstGeom prst="rect">
            <a:avLst/>
          </a:prstGeom>
          <a:noFill/>
          <a:ln/>
        </p:spPr>
        <p:txBody>
          <a:bodyPr wrap="square" lIns="0" tIns="0" rIns="0" bIns="0" rtlCol="0" anchor="ctr"/>
          <a:lstStyle/>
          <a:p>
            <a:pPr indent="0" marL="0">
              <a:buNone/>
            </a:pPr>
            <a:r>
              <a:rPr lang="en-US" sz="1100" b="1" dirty="0">
                <a:solidFill>
                  <a:schemeClr val="tx1"/>
                </a:solidFill>
              </a:rPr>
              <a:t>글레니</a:t>
            </a:r>
            <a:endParaRPr lang="en-US" sz="1100" dirty="0"/>
          </a:p>
        </p:txBody>
      </p:sp>
      <p:sp>
        <p:nvSpPr>
          <p:cNvPr id="31" name="Text 29"/>
          <p:cNvSpPr txBox="1"/>
          <p:nvPr/>
        </p:nvSpPr>
        <p:spPr>
          <a:xfrm>
            <a:off x="5020056" y="4379976"/>
            <a:ext cx="2130552" cy="201168"/>
          </a:xfrm>
          <a:prstGeom prst="rect">
            <a:avLst/>
          </a:prstGeom>
          <a:noFill/>
          <a:ln/>
        </p:spPr>
        <p:txBody>
          <a:bodyPr wrap="square" lIns="0" tIns="0" rIns="0" bIns="0" rtlCol="0" anchor="ctr"/>
          <a:lstStyle/>
          <a:p>
            <a:pPr indent="0" marL="0">
              <a:buNone/>
            </a:pPr>
            <a:r>
              <a:rPr lang="en-US" sz="850" dirty="0">
                <a:solidFill>
                  <a:schemeClr val="accent1"/>
                </a:solidFill>
              </a:rPr>
              <a:t>오소리 · 소리 수집가</a:t>
            </a:r>
            <a:endParaRPr lang="en-US" sz="850" dirty="0"/>
          </a:p>
        </p:txBody>
      </p:sp>
      <p:sp>
        <p:nvSpPr>
          <p:cNvPr id="32" name="Text 30"/>
          <p:cNvSpPr txBox="1"/>
          <p:nvPr/>
        </p:nvSpPr>
        <p:spPr>
          <a:xfrm>
            <a:off x="5020056" y="4590288"/>
            <a:ext cx="2130552" cy="512064"/>
          </a:xfrm>
          <a:prstGeom prst="rect">
            <a:avLst/>
          </a:prstGeom>
          <a:noFill/>
          <a:ln/>
        </p:spPr>
        <p:txBody>
          <a:bodyPr wrap="square" lIns="0" tIns="0" rIns="0" bIns="0" rtlCol="0" anchor="t"/>
          <a:lstStyle/>
          <a:p>
            <a:pPr indent="0" marL="0">
              <a:buNone/>
            </a:pPr>
            <a:r>
              <a:rPr lang="en-US" sz="850" dirty="0">
                <a:solidFill>
                  <a:schemeClr val="tx1"/>
                </a:solidFill>
              </a:rPr>
              <a:t>숲에서 바람·물·나뭇잎 소리를 홀로 모으는 소리 수집가.</a:t>
            </a:r>
            <a:endParaRPr lang="en-US" sz="850" dirty="0"/>
          </a:p>
        </p:txBody>
      </p:sp>
      <p:sp>
        <p:nvSpPr>
          <p:cNvPr id="33" name="Text 31"/>
          <p:cNvSpPr txBox="1"/>
          <p:nvPr/>
        </p:nvSpPr>
        <p:spPr>
          <a:xfrm>
            <a:off x="411480" y="5257800"/>
            <a:ext cx="6739128" cy="237744"/>
          </a:xfrm>
          <a:prstGeom prst="rect">
            <a:avLst/>
          </a:prstGeom>
          <a:noFill/>
          <a:ln/>
        </p:spPr>
        <p:txBody>
          <a:bodyPr wrap="square" lIns="0" tIns="0" rIns="0" bIns="0" rtlCol="0" anchor="ctr"/>
          <a:lstStyle/>
          <a:p>
            <a:pPr indent="0" marL="0">
              <a:buNone/>
            </a:pPr>
            <a:r>
              <a:rPr lang="en-US" sz="950" b="1" spc="30" kern="0" dirty="0">
                <a:solidFill>
                  <a:schemeClr val="accent1"/>
                </a:solidFill>
              </a:rPr>
              <a:t>공연 포맷</a:t>
            </a:r>
            <a:endParaRPr lang="en-US" sz="950" dirty="0"/>
          </a:p>
        </p:txBody>
      </p:sp>
      <p:sp>
        <p:nvSpPr>
          <p:cNvPr id="34" name="format0"/>
          <p:cNvSpPr/>
          <p:nvPr/>
        </p:nvSpPr>
        <p:spPr>
          <a:xfrm>
            <a:off x="411480" y="5541264"/>
            <a:ext cx="2130552" cy="749808"/>
          </a:xfrm>
          <a:prstGeom prst="roundRect">
            <a:avLst>
              <a:gd name="adj" fmla="val 7317"/>
            </a:avLst>
          </a:prstGeom>
          <a:solidFill>
            <a:schemeClr val="bg2"/>
          </a:solidFill>
          <a:ln w="6350">
            <a:solidFill>
              <a:schemeClr val="bg2"/>
            </a:solidFill>
            <a:prstDash val="solid"/>
          </a:ln>
        </p:spPr>
        <p:txBody>
          <a:bodyPr/>
          <a:p/>
        </p:txBody>
      </p:sp>
      <p:sp>
        <p:nvSpPr>
          <p:cNvPr id="35" name="Text 33"/>
          <p:cNvSpPr txBox="1"/>
          <p:nvPr/>
        </p:nvSpPr>
        <p:spPr>
          <a:xfrm>
            <a:off x="521208" y="5596128"/>
            <a:ext cx="1911096" cy="640080"/>
          </a:xfrm>
          <a:prstGeom prst="rect">
            <a:avLst/>
          </a:prstGeom>
          <a:noFill/>
          <a:ln/>
        </p:spPr>
        <p:txBody>
          <a:bodyPr wrap="square" lIns="0" tIns="0" rIns="0" bIns="0" rtlCol="0" anchor="ctr"/>
          <a:lstStyle/>
          <a:p>
            <a:pPr indent="0" marL="0">
              <a:spcAft>
                <a:spcPts val="200"/>
              </a:spcAft>
              <a:buNone/>
            </a:pPr>
            <a:r>
              <a:rPr lang="en-US" sz="900" b="1" dirty="0">
                <a:solidFill>
                  <a:schemeClr val="accent1"/>
                </a:solidFill>
              </a:rPr>
              <a:t>전막 오페라</a:t>
            </a:r>
            <a:endParaRPr lang="en-US" sz="900" dirty="0"/>
          </a:p>
          <a:p>
            <a:pPr indent="0" marL="0">
              <a:spcAft>
                <a:spcPts val="200"/>
              </a:spcAft>
              <a:buNone/>
            </a:pPr>
            <a:r>
              <a:rPr lang="en-US" sz="900" dirty="0">
                <a:solidFill>
                  <a:schemeClr val="tx1"/>
                </a:solidFill>
              </a:rPr>
              <a:t>102–112분 · 오케스트라 20~30명</a:t>
            </a:r>
            <a:endParaRPr lang="en-US" sz="900" dirty="0"/>
          </a:p>
        </p:txBody>
      </p:sp>
      <p:sp>
        <p:nvSpPr>
          <p:cNvPr id="36" name="format1"/>
          <p:cNvSpPr/>
          <p:nvPr/>
        </p:nvSpPr>
        <p:spPr>
          <a:xfrm>
            <a:off x="2715768" y="5541264"/>
            <a:ext cx="2130552" cy="749808"/>
          </a:xfrm>
          <a:prstGeom prst="roundRect">
            <a:avLst>
              <a:gd name="adj" fmla="val 7317"/>
            </a:avLst>
          </a:prstGeom>
          <a:solidFill>
            <a:schemeClr val="bg2"/>
          </a:solidFill>
          <a:ln w="6350">
            <a:solidFill>
              <a:schemeClr val="bg2"/>
            </a:solidFill>
            <a:prstDash val="solid"/>
          </a:ln>
        </p:spPr>
        <p:txBody>
          <a:bodyPr/>
          <a:p/>
        </p:txBody>
      </p:sp>
      <p:sp>
        <p:nvSpPr>
          <p:cNvPr id="37" name="Text 35"/>
          <p:cNvSpPr txBox="1"/>
          <p:nvPr/>
        </p:nvSpPr>
        <p:spPr>
          <a:xfrm>
            <a:off x="2825496" y="5596128"/>
            <a:ext cx="1911096" cy="640080"/>
          </a:xfrm>
          <a:prstGeom prst="rect">
            <a:avLst/>
          </a:prstGeom>
          <a:noFill/>
          <a:ln/>
        </p:spPr>
        <p:txBody>
          <a:bodyPr wrap="square" lIns="0" tIns="0" rIns="0" bIns="0" rtlCol="0" anchor="ctr"/>
          <a:lstStyle/>
          <a:p>
            <a:pPr indent="0" marL="0">
              <a:spcAft>
                <a:spcPts val="200"/>
              </a:spcAft>
              <a:buNone/>
            </a:pPr>
            <a:r>
              <a:rPr lang="en-US" sz="900" b="1" dirty="0">
                <a:solidFill>
                  <a:schemeClr val="accent1"/>
                </a:solidFill>
              </a:rPr>
              <a:t>투어 버전</a:t>
            </a:r>
            <a:endParaRPr lang="en-US" sz="900" dirty="0"/>
          </a:p>
          <a:p>
            <a:pPr indent="0" marL="0">
              <a:spcAft>
                <a:spcPts val="200"/>
              </a:spcAft>
              <a:buNone/>
            </a:pPr>
            <a:r>
              <a:rPr lang="en-US" sz="900" dirty="0">
                <a:solidFill>
                  <a:schemeClr val="tx1"/>
                </a:solidFill>
              </a:rPr>
              <a:t>60분 · 지역 공연장</a:t>
            </a:r>
            <a:endParaRPr lang="en-US" sz="900" dirty="0"/>
          </a:p>
        </p:txBody>
      </p:sp>
      <p:sp>
        <p:nvSpPr>
          <p:cNvPr id="38" name="format2"/>
          <p:cNvSpPr/>
          <p:nvPr/>
        </p:nvSpPr>
        <p:spPr>
          <a:xfrm>
            <a:off x="5020056" y="5541264"/>
            <a:ext cx="2130552" cy="749808"/>
          </a:xfrm>
          <a:prstGeom prst="roundRect">
            <a:avLst>
              <a:gd name="adj" fmla="val 7317"/>
            </a:avLst>
          </a:prstGeom>
          <a:solidFill>
            <a:schemeClr val="bg2"/>
          </a:solidFill>
          <a:ln w="6350">
            <a:solidFill>
              <a:schemeClr val="bg2"/>
            </a:solidFill>
            <a:prstDash val="solid"/>
          </a:ln>
        </p:spPr>
        <p:txBody>
          <a:bodyPr/>
          <a:p/>
        </p:txBody>
      </p:sp>
      <p:sp>
        <p:nvSpPr>
          <p:cNvPr id="39" name="Text 37"/>
          <p:cNvSpPr txBox="1"/>
          <p:nvPr/>
        </p:nvSpPr>
        <p:spPr>
          <a:xfrm>
            <a:off x="5129784" y="5596128"/>
            <a:ext cx="1911096" cy="640080"/>
          </a:xfrm>
          <a:prstGeom prst="rect">
            <a:avLst/>
          </a:prstGeom>
          <a:noFill/>
          <a:ln/>
        </p:spPr>
        <p:txBody>
          <a:bodyPr wrap="square" lIns="0" tIns="0" rIns="0" bIns="0" rtlCol="0" anchor="ctr"/>
          <a:lstStyle/>
          <a:p>
            <a:pPr indent="0" marL="0">
              <a:spcAft>
                <a:spcPts val="200"/>
              </a:spcAft>
              <a:buNone/>
            </a:pPr>
            <a:r>
              <a:rPr lang="en-US" sz="900" b="1" dirty="0">
                <a:solidFill>
                  <a:schemeClr val="accent1"/>
                </a:solidFill>
              </a:rPr>
              <a:t>XR 콘서트</a:t>
            </a:r>
            <a:endParaRPr lang="en-US" sz="900" dirty="0"/>
          </a:p>
          <a:p>
            <a:pPr indent="0" marL="0">
              <a:spcAft>
                <a:spcPts val="200"/>
              </a:spcAft>
              <a:buNone/>
            </a:pPr>
            <a:r>
              <a:rPr lang="en-US" sz="900" dirty="0">
                <a:solidFill>
                  <a:schemeClr val="tx1"/>
                </a:solidFill>
              </a:rPr>
              <a:t>30–40분 · 축제·학교·해외 쇼케이스</a:t>
            </a:r>
            <a:endParaRPr lang="en-US" sz="900" dirty="0"/>
          </a:p>
        </p:txBody>
      </p:sp>
      <p:sp>
        <p:nvSpPr>
          <p:cNvPr id="40" name="Text 38"/>
          <p:cNvSpPr txBox="1"/>
          <p:nvPr/>
        </p:nvSpPr>
        <p:spPr>
          <a:xfrm>
            <a:off x="411480" y="6364224"/>
            <a:ext cx="6739128" cy="384048"/>
          </a:xfrm>
          <a:prstGeom prst="rect">
            <a:avLst/>
          </a:prstGeom>
          <a:noFill/>
          <a:ln/>
        </p:spPr>
        <p:txBody>
          <a:bodyPr wrap="square" lIns="0" tIns="0" rIns="0" bIns="0" rtlCol="0" anchor="t"/>
          <a:lstStyle/>
          <a:p>
            <a:pPr indent="0" marL="0">
              <a:buNone/>
            </a:pPr>
            <a:r>
              <a:rPr lang="en-US" sz="900" b="1" dirty="0">
                <a:solidFill>
                  <a:schemeClr val="tx1"/>
                </a:solidFill>
              </a:rPr>
              <a:t>개발 중인 IP 확장: </a:t>
            </a:r>
            <a:pPr indent="0" marL="0">
              <a:buNone/>
            </a:pPr>
            <a:r>
              <a:rPr lang="en-US" sz="900" dirty="0">
                <a:solidFill>
                  <a:schemeClr val="tx1"/>
                </a:solidFill>
              </a:rPr>
              <a:t>그림책·스토리북 · 교육용 짧은 애니메이션 · 에세이툰 · 공연장 한정 상품 </a:t>
            </a:r>
            <a:pPr indent="0" marL="0">
              <a:buNone/>
            </a:pPr>
            <a:r>
              <a:rPr lang="en-US" sz="900" dirty="0">
                <a:solidFill>
                  <a:schemeClr val="accent6"/>
                </a:solidFill>
              </a:rPr>
              <a:t>[현재 진행 상태 확인 후 표기]</a:t>
            </a:r>
            <a:endParaRPr lang="en-US" sz="900" dirty="0"/>
          </a:p>
        </p:txBody>
      </p:sp>
      <p:sp>
        <p:nvSpPr>
          <p:cNvPr id="41" name="Text 39"/>
          <p:cNvSpPr txBox="1"/>
          <p:nvPr/>
        </p:nvSpPr>
        <p:spPr>
          <a:xfrm>
            <a:off x="411480" y="6858000"/>
            <a:ext cx="6739128" cy="237744"/>
          </a:xfrm>
          <a:prstGeom prst="rect">
            <a:avLst/>
          </a:prstGeom>
          <a:noFill/>
          <a:ln/>
        </p:spPr>
        <p:txBody>
          <a:bodyPr wrap="square" lIns="0" tIns="0" rIns="0" bIns="0" rtlCol="0" anchor="ctr"/>
          <a:lstStyle/>
          <a:p>
            <a:pPr indent="0" marL="0">
              <a:buNone/>
            </a:pPr>
            <a:r>
              <a:rPr lang="en-US" sz="950" b="1" spc="30" kern="0" dirty="0">
                <a:solidFill>
                  <a:schemeClr val="accent1"/>
                </a:solidFill>
              </a:rPr>
              <a:t>함께할 파트너</a:t>
            </a:r>
            <a:endParaRPr lang="en-US" sz="950" dirty="0"/>
          </a:p>
        </p:txBody>
      </p:sp>
      <p:sp>
        <p:nvSpPr>
          <p:cNvPr id="42" name="partner0"/>
          <p:cNvSpPr/>
          <p:nvPr/>
        </p:nvSpPr>
        <p:spPr>
          <a:xfrm>
            <a:off x="411480" y="7150608"/>
            <a:ext cx="1554480" cy="301752"/>
          </a:xfrm>
          <a:prstGeom prst="roundRect">
            <a:avLst>
              <a:gd name="adj" fmla="val 48485"/>
            </a:avLst>
          </a:prstGeom>
          <a:solidFill>
            <a:schemeClr val="bg1"/>
          </a:solidFill>
          <a:ln w="11430">
            <a:solidFill>
              <a:schemeClr val="accent1"/>
            </a:solidFill>
            <a:prstDash val="solid"/>
          </a:ln>
        </p:spPr>
        <p:txBody>
          <a:bodyPr/>
          <a:p/>
        </p:txBody>
      </p:sp>
      <p:sp>
        <p:nvSpPr>
          <p:cNvPr id="43" name="Text 41"/>
          <p:cNvSpPr txBox="1"/>
          <p:nvPr/>
        </p:nvSpPr>
        <p:spPr>
          <a:xfrm>
            <a:off x="411480" y="7150608"/>
            <a:ext cx="1554480" cy="301752"/>
          </a:xfrm>
          <a:prstGeom prst="rect">
            <a:avLst/>
          </a:prstGeom>
          <a:noFill/>
          <a:ln/>
        </p:spPr>
        <p:txBody>
          <a:bodyPr wrap="square" lIns="0" tIns="0" rIns="0" bIns="0" rtlCol="0" anchor="ctr"/>
          <a:lstStyle/>
          <a:p>
            <a:pPr algn="ctr" indent="0" marL="0">
              <a:buNone/>
            </a:pPr>
            <a:r>
              <a:rPr lang="en-US" sz="900" dirty="0">
                <a:solidFill>
                  <a:schemeClr val="accent1"/>
                </a:solidFill>
              </a:rPr>
              <a:t>애니메이션 공동개발</a:t>
            </a:r>
            <a:endParaRPr lang="en-US" sz="900" dirty="0"/>
          </a:p>
        </p:txBody>
      </p:sp>
      <p:sp>
        <p:nvSpPr>
          <p:cNvPr id="44" name="partner1"/>
          <p:cNvSpPr/>
          <p:nvPr/>
        </p:nvSpPr>
        <p:spPr>
          <a:xfrm>
            <a:off x="2075688" y="7150608"/>
            <a:ext cx="1682496" cy="301752"/>
          </a:xfrm>
          <a:prstGeom prst="roundRect">
            <a:avLst>
              <a:gd name="adj" fmla="val 48485"/>
            </a:avLst>
          </a:prstGeom>
          <a:solidFill>
            <a:schemeClr val="bg1"/>
          </a:solidFill>
          <a:ln w="11430">
            <a:solidFill>
              <a:schemeClr val="accent1"/>
            </a:solidFill>
            <a:prstDash val="solid"/>
          </a:ln>
        </p:spPr>
        <p:txBody>
          <a:bodyPr/>
          <a:p/>
        </p:txBody>
      </p:sp>
      <p:sp>
        <p:nvSpPr>
          <p:cNvPr id="45" name="Text 43"/>
          <p:cNvSpPr txBox="1"/>
          <p:nvPr/>
        </p:nvSpPr>
        <p:spPr>
          <a:xfrm>
            <a:off x="2075688" y="7150608"/>
            <a:ext cx="1682496" cy="301752"/>
          </a:xfrm>
          <a:prstGeom prst="rect">
            <a:avLst/>
          </a:prstGeom>
          <a:noFill/>
          <a:ln/>
        </p:spPr>
        <p:txBody>
          <a:bodyPr wrap="square" lIns="0" tIns="0" rIns="0" bIns="0" rtlCol="0" anchor="ctr"/>
          <a:lstStyle/>
          <a:p>
            <a:pPr algn="ctr" indent="0" marL="0">
              <a:buNone/>
            </a:pPr>
            <a:r>
              <a:rPr lang="en-US" sz="900" dirty="0">
                <a:solidFill>
                  <a:schemeClr val="accent1"/>
                </a:solidFill>
              </a:rPr>
              <a:t>출판 · 그림책·만화</a:t>
            </a:r>
            <a:endParaRPr lang="en-US" sz="900" dirty="0"/>
          </a:p>
        </p:txBody>
      </p:sp>
      <p:sp>
        <p:nvSpPr>
          <p:cNvPr id="46" name="partner2"/>
          <p:cNvSpPr/>
          <p:nvPr/>
        </p:nvSpPr>
        <p:spPr>
          <a:xfrm>
            <a:off x="3867912" y="7150608"/>
            <a:ext cx="1298448" cy="301752"/>
          </a:xfrm>
          <a:prstGeom prst="roundRect">
            <a:avLst>
              <a:gd name="adj" fmla="val 48485"/>
            </a:avLst>
          </a:prstGeom>
          <a:solidFill>
            <a:schemeClr val="bg1"/>
          </a:solidFill>
          <a:ln w="11430">
            <a:solidFill>
              <a:schemeClr val="accent1"/>
            </a:solidFill>
            <a:prstDash val="solid"/>
          </a:ln>
        </p:spPr>
        <p:txBody>
          <a:bodyPr/>
          <a:p/>
        </p:txBody>
      </p:sp>
      <p:sp>
        <p:nvSpPr>
          <p:cNvPr id="47" name="Text 45"/>
          <p:cNvSpPr txBox="1"/>
          <p:nvPr/>
        </p:nvSpPr>
        <p:spPr>
          <a:xfrm>
            <a:off x="3867912" y="7150608"/>
            <a:ext cx="1298448" cy="301752"/>
          </a:xfrm>
          <a:prstGeom prst="rect">
            <a:avLst/>
          </a:prstGeom>
          <a:noFill/>
          <a:ln/>
        </p:spPr>
        <p:txBody>
          <a:bodyPr wrap="square" lIns="0" tIns="0" rIns="0" bIns="0" rtlCol="0" anchor="ctr"/>
          <a:lstStyle/>
          <a:p>
            <a:pPr algn="ctr" indent="0" marL="0">
              <a:buNone/>
            </a:pPr>
            <a:r>
              <a:rPr lang="en-US" sz="900" dirty="0">
                <a:solidFill>
                  <a:schemeClr val="accent1"/>
                </a:solidFill>
              </a:rPr>
              <a:t>라이선싱·상품화</a:t>
            </a:r>
            <a:endParaRPr lang="en-US" sz="900" dirty="0"/>
          </a:p>
        </p:txBody>
      </p:sp>
      <p:sp>
        <p:nvSpPr>
          <p:cNvPr id="48" name="partner3"/>
          <p:cNvSpPr/>
          <p:nvPr/>
        </p:nvSpPr>
        <p:spPr>
          <a:xfrm>
            <a:off x="5276088" y="7150608"/>
            <a:ext cx="1554480" cy="301752"/>
          </a:xfrm>
          <a:prstGeom prst="roundRect">
            <a:avLst>
              <a:gd name="adj" fmla="val 48485"/>
            </a:avLst>
          </a:prstGeom>
          <a:solidFill>
            <a:schemeClr val="bg1"/>
          </a:solidFill>
          <a:ln w="11430">
            <a:solidFill>
              <a:schemeClr val="accent1"/>
            </a:solidFill>
            <a:prstDash val="solid"/>
          </a:ln>
        </p:spPr>
        <p:txBody>
          <a:bodyPr/>
          <a:p/>
        </p:txBody>
      </p:sp>
      <p:sp>
        <p:nvSpPr>
          <p:cNvPr id="49" name="Text 47"/>
          <p:cNvSpPr txBox="1"/>
          <p:nvPr/>
        </p:nvSpPr>
        <p:spPr>
          <a:xfrm>
            <a:off x="5276088" y="7150608"/>
            <a:ext cx="1554480" cy="301752"/>
          </a:xfrm>
          <a:prstGeom prst="rect">
            <a:avLst/>
          </a:prstGeom>
          <a:noFill/>
          <a:ln/>
        </p:spPr>
        <p:txBody>
          <a:bodyPr wrap="square" lIns="0" tIns="0" rIns="0" bIns="0" rtlCol="0" anchor="ctr"/>
          <a:lstStyle/>
          <a:p>
            <a:pPr algn="ctr" indent="0" marL="0">
              <a:buNone/>
            </a:pPr>
            <a:r>
              <a:rPr lang="en-US" sz="900" dirty="0">
                <a:solidFill>
                  <a:schemeClr val="accent1"/>
                </a:solidFill>
              </a:rPr>
              <a:t>팝업·공간형 콘텐츠</a:t>
            </a:r>
            <a:endParaRPr lang="en-US" sz="900" dirty="0"/>
          </a:p>
        </p:txBody>
      </p:sp>
      <p:sp>
        <p:nvSpPr>
          <p:cNvPr id="50" name="partner4"/>
          <p:cNvSpPr/>
          <p:nvPr/>
        </p:nvSpPr>
        <p:spPr>
          <a:xfrm>
            <a:off x="411480" y="7534656"/>
            <a:ext cx="1042416" cy="301752"/>
          </a:xfrm>
          <a:prstGeom prst="roundRect">
            <a:avLst>
              <a:gd name="adj" fmla="val 48485"/>
            </a:avLst>
          </a:prstGeom>
          <a:solidFill>
            <a:schemeClr val="bg1"/>
          </a:solidFill>
          <a:ln w="11430">
            <a:solidFill>
              <a:schemeClr val="accent1"/>
            </a:solidFill>
            <a:prstDash val="solid"/>
          </a:ln>
        </p:spPr>
        <p:txBody>
          <a:bodyPr/>
          <a:p/>
        </p:txBody>
      </p:sp>
      <p:sp>
        <p:nvSpPr>
          <p:cNvPr id="51" name="Text 49"/>
          <p:cNvSpPr txBox="1"/>
          <p:nvPr/>
        </p:nvSpPr>
        <p:spPr>
          <a:xfrm>
            <a:off x="411480" y="7534656"/>
            <a:ext cx="1042416" cy="301752"/>
          </a:xfrm>
          <a:prstGeom prst="rect">
            <a:avLst/>
          </a:prstGeom>
          <a:noFill/>
          <a:ln/>
        </p:spPr>
        <p:txBody>
          <a:bodyPr wrap="square" lIns="0" tIns="0" rIns="0" bIns="0" rtlCol="0" anchor="ctr"/>
          <a:lstStyle/>
          <a:p>
            <a:pPr algn="ctr" indent="0" marL="0">
              <a:buNone/>
            </a:pPr>
            <a:r>
              <a:rPr lang="en-US" sz="900" dirty="0">
                <a:solidFill>
                  <a:schemeClr val="accent1"/>
                </a:solidFill>
              </a:rPr>
              <a:t>방송·OTT</a:t>
            </a:r>
            <a:endParaRPr lang="en-US" sz="900" dirty="0"/>
          </a:p>
        </p:txBody>
      </p:sp>
      <p:sp>
        <p:nvSpPr>
          <p:cNvPr id="52" name="Text 50"/>
          <p:cNvSpPr txBox="1"/>
          <p:nvPr/>
        </p:nvSpPr>
        <p:spPr>
          <a:xfrm>
            <a:off x="411480" y="7900416"/>
            <a:ext cx="6739128" cy="201168"/>
          </a:xfrm>
          <a:prstGeom prst="rect">
            <a:avLst/>
          </a:prstGeom>
          <a:noFill/>
          <a:ln/>
        </p:spPr>
        <p:txBody>
          <a:bodyPr wrap="square" lIns="0" tIns="0" rIns="0" bIns="0" rtlCol="0" anchor="t"/>
          <a:lstStyle/>
          <a:p>
            <a:pPr indent="0" marL="0">
              <a:buNone/>
            </a:pPr>
            <a:r>
              <a:rPr lang="en-US" sz="800" dirty="0">
                <a:solidFill>
                  <a:schemeClr val="accent6"/>
                </a:solidFill>
              </a:rPr>
              <a:t>[행사·바이어에 맞게 2~3개만 남김]</a:t>
            </a:r>
            <a:endParaRPr lang="en-US" sz="800" dirty="0"/>
          </a:p>
        </p:txBody>
      </p:sp>
      <p:sp>
        <p:nvSpPr>
          <p:cNvPr id="53" name="Text 51"/>
          <p:cNvSpPr txBox="1"/>
          <p:nvPr/>
        </p:nvSpPr>
        <p:spPr>
          <a:xfrm>
            <a:off x="411480" y="8275320"/>
            <a:ext cx="6739128" cy="237744"/>
          </a:xfrm>
          <a:prstGeom prst="rect">
            <a:avLst/>
          </a:prstGeom>
          <a:noFill/>
          <a:ln/>
        </p:spPr>
        <p:txBody>
          <a:bodyPr wrap="square" lIns="0" tIns="0" rIns="0" bIns="0" rtlCol="0" anchor="ctr"/>
          <a:lstStyle/>
          <a:p>
            <a:pPr indent="0" marL="0">
              <a:buNone/>
            </a:pPr>
            <a:r>
              <a:rPr lang="en-US" sz="950" b="1" spc="30" kern="0" dirty="0">
                <a:solidFill>
                  <a:schemeClr val="accent1"/>
                </a:solidFill>
              </a:rPr>
              <a:t>로드맵</a:t>
            </a:r>
            <a:endParaRPr lang="en-US" sz="950" dirty="0"/>
          </a:p>
        </p:txBody>
      </p:sp>
      <p:sp>
        <p:nvSpPr>
          <p:cNvPr id="54" name="Text 52"/>
          <p:cNvSpPr txBox="1"/>
          <p:nvPr/>
        </p:nvSpPr>
        <p:spPr>
          <a:xfrm>
            <a:off x="411480" y="8540496"/>
            <a:ext cx="2130552" cy="713232"/>
          </a:xfrm>
          <a:prstGeom prst="rect">
            <a:avLst/>
          </a:prstGeom>
          <a:noFill/>
          <a:ln/>
        </p:spPr>
        <p:txBody>
          <a:bodyPr wrap="square" lIns="0" tIns="0" rIns="0" bIns="0" rtlCol="0" anchor="t"/>
          <a:lstStyle/>
          <a:p>
            <a:pPr indent="0" marL="0">
              <a:spcAft>
                <a:spcPts val="200"/>
              </a:spcAft>
              <a:buNone/>
            </a:pPr>
            <a:r>
              <a:rPr lang="en-US" sz="1200" b="1" dirty="0">
                <a:solidFill>
                  <a:schemeClr val="accent1"/>
                </a:solidFill>
              </a:rPr>
              <a:t>2026</a:t>
            </a:r>
            <a:endParaRPr lang="en-US" sz="1200" dirty="0"/>
          </a:p>
          <a:p>
            <a:pPr indent="0" marL="0">
              <a:spcAft>
                <a:spcPts val="200"/>
              </a:spcAft>
              <a:buNone/>
            </a:pPr>
            <a:r>
              <a:rPr lang="en-US" sz="850" dirty="0">
                <a:solidFill>
                  <a:schemeClr val="tx1"/>
                </a:solidFill>
              </a:rPr>
              <a:t>작품 완성: 전곡 작곡 · 캐릭터 디자인 · 관객 사전 평가</a:t>
            </a:r>
            <a:endParaRPr lang="en-US" sz="1200" dirty="0"/>
          </a:p>
        </p:txBody>
      </p:sp>
      <p:sp>
        <p:nvSpPr>
          <p:cNvPr id="55" name="Text 53"/>
          <p:cNvSpPr txBox="1"/>
          <p:nvPr/>
        </p:nvSpPr>
        <p:spPr>
          <a:xfrm>
            <a:off x="2715768" y="8540496"/>
            <a:ext cx="2130552" cy="713232"/>
          </a:xfrm>
          <a:prstGeom prst="rect">
            <a:avLst/>
          </a:prstGeom>
          <a:noFill/>
          <a:ln/>
        </p:spPr>
        <p:txBody>
          <a:bodyPr wrap="square" lIns="0" tIns="0" rIns="0" bIns="0" rtlCol="0" anchor="t"/>
          <a:lstStyle/>
          <a:p>
            <a:pPr indent="0" marL="0">
              <a:spcAft>
                <a:spcPts val="200"/>
              </a:spcAft>
              <a:buNone/>
            </a:pPr>
            <a:r>
              <a:rPr lang="en-US" sz="1200" b="1" dirty="0">
                <a:solidFill>
                  <a:schemeClr val="accent1"/>
                </a:solidFill>
              </a:rPr>
              <a:t>2027</a:t>
            </a:r>
            <a:endParaRPr lang="en-US" sz="1200" dirty="0"/>
          </a:p>
          <a:p>
            <a:pPr indent="0" marL="0">
              <a:spcAft>
                <a:spcPts val="200"/>
              </a:spcAft>
              <a:buNone/>
            </a:pPr>
            <a:r>
              <a:rPr lang="en-US" sz="850" dirty="0">
                <a:solidFill>
                  <a:schemeClr val="tx1"/>
                </a:solidFill>
              </a:rPr>
              <a:t>3월 초연, 투어·XR 콘서트 버전 개발</a:t>
            </a:r>
            <a:endParaRPr lang="en-US" sz="1200" dirty="0"/>
          </a:p>
        </p:txBody>
      </p:sp>
      <p:sp>
        <p:nvSpPr>
          <p:cNvPr id="56" name="Text 54"/>
          <p:cNvSpPr txBox="1"/>
          <p:nvPr/>
        </p:nvSpPr>
        <p:spPr>
          <a:xfrm>
            <a:off x="5020056" y="8540496"/>
            <a:ext cx="2130552" cy="713232"/>
          </a:xfrm>
          <a:prstGeom prst="rect">
            <a:avLst/>
          </a:prstGeom>
          <a:noFill/>
          <a:ln/>
        </p:spPr>
        <p:txBody>
          <a:bodyPr wrap="square" lIns="0" tIns="0" rIns="0" bIns="0" rtlCol="0" anchor="t"/>
          <a:lstStyle/>
          <a:p>
            <a:pPr indent="0" marL="0">
              <a:spcAft>
                <a:spcPts val="200"/>
              </a:spcAft>
              <a:buNone/>
            </a:pPr>
            <a:r>
              <a:rPr lang="en-US" sz="1200" b="1" dirty="0">
                <a:solidFill>
                  <a:schemeClr val="accent1"/>
                </a:solidFill>
              </a:rPr>
              <a:t>2028</a:t>
            </a:r>
            <a:endParaRPr lang="en-US" sz="1200" dirty="0"/>
          </a:p>
          <a:p>
            <a:pPr indent="0" marL="0">
              <a:spcAft>
                <a:spcPts val="200"/>
              </a:spcAft>
              <a:buNone/>
            </a:pPr>
            <a:r>
              <a:rPr lang="en-US" sz="850" dirty="0">
                <a:solidFill>
                  <a:schemeClr val="tx1"/>
                </a:solidFill>
              </a:rPr>
              <a:t>아시아·북미·유럽 에이전시 매칭과 해외 진출</a:t>
            </a:r>
            <a:endParaRPr lang="en-US" sz="1200" dirty="0"/>
          </a:p>
        </p:txBody>
      </p:sp>
      <p:sp>
        <p:nvSpPr>
          <p:cNvPr id="57" name="Text 55"/>
          <p:cNvSpPr txBox="1"/>
          <p:nvPr/>
        </p:nvSpPr>
        <p:spPr>
          <a:xfrm>
            <a:off x="411480" y="9418320"/>
            <a:ext cx="5504688" cy="786384"/>
          </a:xfrm>
          <a:prstGeom prst="rect">
            <a:avLst/>
          </a:prstGeom>
          <a:noFill/>
          <a:ln/>
        </p:spPr>
        <p:txBody>
          <a:bodyPr wrap="square" lIns="0" tIns="0" rIns="0" bIns="0" rtlCol="0" anchor="t"/>
          <a:lstStyle/>
          <a:p>
            <a:pPr indent="0" marL="0">
              <a:spcAft>
                <a:spcPts val="200"/>
              </a:spcAft>
              <a:buNone/>
            </a:pPr>
            <a:r>
              <a:rPr lang="en-US" sz="950" b="1" dirty="0">
                <a:solidFill>
                  <a:schemeClr val="tx2"/>
                </a:solidFill>
              </a:rPr>
              <a:t>보쎄스A&amp;T  [권리·계약 주체 확인 후 표기]</a:t>
            </a:r>
            <a:endParaRPr lang="en-US" sz="950" dirty="0"/>
          </a:p>
          <a:p>
            <a:pPr indent="0" marL="0">
              <a:spcAft>
                <a:spcPts val="200"/>
              </a:spcAft>
              <a:buNone/>
            </a:pPr>
            <a:r>
              <a:rPr lang="en-US" sz="950" dirty="0">
                <a:solidFill>
                  <a:schemeClr val="tx1"/>
                </a:solidFill>
              </a:rPr>
              <a:t>신지웅 대표 · 프로듀서</a:t>
            </a:r>
            <a:endParaRPr lang="en-US" sz="950" dirty="0"/>
          </a:p>
          <a:p>
            <a:pPr indent="0" marL="0">
              <a:spcAft>
                <a:spcPts val="200"/>
              </a:spcAft>
              <a:buNone/>
            </a:pPr>
            <a:r>
              <a:rPr lang="en-US" sz="950" dirty="0">
                <a:solidFill>
                  <a:schemeClr val="tx1"/>
                </a:solidFill>
              </a:rPr>
              <a:t>[email]  ·  [전화번호]  ·  voces.or.kr</a:t>
            </a:r>
            <a:endParaRPr lang="en-US" sz="950" dirty="0"/>
          </a:p>
        </p:txBody>
      </p:sp>
      <p:sp>
        <p:nvSpPr>
          <p:cNvPr id="58" name="art_35"/>
          <p:cNvSpPr/>
          <p:nvPr/>
        </p:nvSpPr>
        <p:spPr>
          <a:xfrm>
            <a:off x="6144768" y="9345168"/>
            <a:ext cx="1005840" cy="1005840"/>
          </a:xfrm>
          <a:prstGeom prst="roundRect">
            <a:avLst>
              <a:gd name="adj" fmla="val 5455"/>
            </a:avLst>
          </a:prstGeom>
          <a:solidFill>
            <a:schemeClr val="bg2"/>
          </a:solidFill>
          <a:ln w="9525">
            <a:solidFill>
              <a:schemeClr val="accent6"/>
            </a:solidFill>
            <a:prstDash val="dash"/>
          </a:ln>
        </p:spPr>
        <p:txBody>
          <a:bodyPr/>
          <a:p/>
        </p:txBody>
      </p:sp>
      <p:sp>
        <p:nvSpPr>
          <p:cNvPr id="59" name="artLabel_36"/>
          <p:cNvSpPr txBox="1"/>
          <p:nvPr/>
        </p:nvSpPr>
        <p:spPr>
          <a:xfrm>
            <a:off x="6199632" y="9400032"/>
            <a:ext cx="896112" cy="896112"/>
          </a:xfrm>
          <a:prstGeom prst="rect">
            <a:avLst/>
          </a:prstGeom>
          <a:noFill/>
          <a:ln/>
        </p:spPr>
        <p:txBody>
          <a:bodyPr wrap="square" lIns="254" tIns="254" rIns="254" bIns="254" rtlCol="0" anchor="ctr"/>
          <a:lstStyle/>
          <a:p>
            <a:pPr algn="ctr" indent="0" marL="0">
              <a:buNone/>
            </a:pPr>
            <a:r>
              <a:rPr lang="en-US" sz="850" dirty="0">
                <a:solidFill>
                  <a:schemeClr val="accent6"/>
                </a:solidFill>
              </a:rPr>
              <a:t>[QR]</a:t>
            </a:r>
            <a:endParaRPr lang="en-US" sz="850" dirty="0"/>
          </a:p>
          <a:p>
            <a:pPr algn="ctr" indent="0" marL="0">
              <a:buNone/>
            </a:pPr>
            <a:r>
              <a:rPr lang="en-US" sz="850" dirty="0">
                <a:solidFill>
                  <a:schemeClr val="accent6"/>
                </a:solidFill>
              </a:rPr>
              <a:t>영상·자료</a:t>
            </a:r>
            <a:endParaRPr lang="en-US" sz="850" dirty="0"/>
          </a:p>
        </p:txBody>
      </p:sp>
      <p:sp>
        <p:nvSpPr>
          <p:cNvPr id="60" name="Text 58"/>
          <p:cNvSpPr txBox="1"/>
          <p:nvPr/>
        </p:nvSpPr>
        <p:spPr>
          <a:xfrm>
            <a:off x="411480" y="10259568"/>
            <a:ext cx="5504688" cy="201168"/>
          </a:xfrm>
          <a:prstGeom prst="rect">
            <a:avLst/>
          </a:prstGeom>
          <a:noFill/>
          <a:ln/>
        </p:spPr>
        <p:txBody>
          <a:bodyPr wrap="square" lIns="0" tIns="0" rIns="0" bIns="0" rtlCol="0" anchor="t"/>
          <a:lstStyle/>
          <a:p>
            <a:pPr indent="0" marL="0">
              <a:buNone/>
            </a:pPr>
            <a:r>
              <a:rPr lang="en-US" sz="750" dirty="0">
                <a:solidFill>
                  <a:schemeClr val="accent6"/>
                </a:solidFill>
              </a:rPr>
              <a:t>© [연도] [권리자]. All rights reserved.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11480" y="411480"/>
            <a:ext cx="6739128" cy="237744"/>
          </a:xfrm>
          <a:prstGeom prst="rect">
            <a:avLst/>
          </a:prstGeom>
          <a:noFill/>
          <a:ln/>
        </p:spPr>
        <p:txBody>
          <a:bodyPr wrap="square" lIns="0" tIns="0" rIns="0" bIns="0" rtlCol="0" anchor="ctr"/>
          <a:lstStyle/>
          <a:p>
            <a:pPr indent="0" marL="0">
              <a:buNone/>
            </a:pPr>
            <a:r>
              <a:rPr lang="en-US" sz="950" b="1" spc="30" kern="0" dirty="0">
                <a:solidFill>
                  <a:schemeClr val="accent1"/>
                </a:solidFill>
              </a:rPr>
              <a:t>GUIDE · 인쇄 전 이 쪽은 삭제</a:t>
            </a:r>
            <a:endParaRPr lang="en-US" sz="950" dirty="0"/>
          </a:p>
        </p:txBody>
      </p:sp>
      <p:sp>
        <p:nvSpPr>
          <p:cNvPr id="3" name="Text 1"/>
          <p:cNvSpPr txBox="1"/>
          <p:nvPr/>
        </p:nvSpPr>
        <p:spPr>
          <a:xfrm>
            <a:off x="411480" y="685800"/>
            <a:ext cx="6739128" cy="457200"/>
          </a:xfrm>
          <a:prstGeom prst="rect">
            <a:avLst/>
          </a:prstGeom>
          <a:noFill/>
          <a:ln/>
        </p:spPr>
        <p:txBody>
          <a:bodyPr wrap="square" lIns="0" tIns="0" rIns="0" bIns="0" rtlCol="0" anchor="ctr"/>
          <a:lstStyle/>
          <a:p>
            <a:pPr indent="0" marL="0">
              <a:buNone/>
            </a:pPr>
            <a:r>
              <a:rPr lang="en-US" sz="2000" b="1" dirty="0">
                <a:solidFill>
                  <a:schemeClr val="tx1"/>
                </a:solidFill>
              </a:rPr>
              <a:t>브로셔 작성·인쇄 안내</a:t>
            </a:r>
            <a:endParaRPr lang="en-US" sz="2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11480" y="1325880"/>
          <a:ext cx="6739128" cy="914400"/>
        </p:xfrm>
        <a:graphic>
          <a:graphicData uri="http://schemas.openxmlformats.org/drawingml/2006/table">
            <a:tbl>
              <a:tblPr/>
              <a:tblGrid>
                <a:gridCol w="1188720"/>
                <a:gridCol w="5550408"/>
              </a:tblGrid>
              <a:tr h="457200">
                <a:tc>
                  <a:txBody>
                    <a:bodyPr/>
                    <a:lstStyle/>
                    <a:p>
                      <a:pPr indent="0" marL="0">
                        <a:buNone/>
                      </a:pPr>
                      <a:r>
                        <a:rPr lang="en-US" sz="1000" b="1" dirty="0">
                          <a:solidFill>
                            <a:schemeClr val="bg1"/>
                          </a:solidFill>
                        </a:rPr>
                        <a:t>항목</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solidFill>
                      <a:schemeClr val="accent1"/>
                    </a:solidFill>
                  </a:tcPr>
                </a:tc>
                <a:tc>
                  <a:txBody>
                    <a:bodyPr/>
                    <a:lstStyle/>
                    <a:p>
                      <a:pPr indent="0" marL="0">
                        <a:buNone/>
                      </a:pPr>
                      <a:r>
                        <a:rPr lang="en-US" sz="1000" b="1" dirty="0">
                          <a:solidFill>
                            <a:schemeClr val="bg1"/>
                          </a:solidFill>
                        </a:rPr>
                        <a:t>기준</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solidFill>
                      <a:schemeClr val="accent1"/>
                    </a:solidFill>
                  </a:tcPr>
                </a:tc>
              </a:tr>
              <a:tr h="457200">
                <a:tc>
                  <a:txBody>
                    <a:bodyPr/>
                    <a:lstStyle/>
                    <a:p>
                      <a:pPr indent="0" marL="0">
                        <a:buNone/>
                      </a:pPr>
                      <a:r>
                        <a:rPr lang="en-US" sz="1000" b="1" dirty="0">
                          <a:solidFill>
                            <a:schemeClr val="tx1"/>
                          </a:solidFill>
                        </a:rPr>
                        <a:t>판형</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c>
                  <a:txBody>
                    <a:bodyPr/>
                    <a:lstStyle/>
                    <a:p>
                      <a:pPr indent="0" marL="0">
                        <a:buNone/>
                      </a:pPr>
                      <a:r>
                        <a:rPr lang="en-US" sz="1000" dirty="0">
                          <a:solidFill>
                            <a:schemeClr val="tx1"/>
                          </a:solidFill>
                        </a:rPr>
                        <a:t>A4(210×297mm) 양면 1장. 앞면=작품·핵심 사실, 뒷면=캐릭터·포맷·파트너·연락처</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r>
              <a:tr h="457200">
                <a:tc>
                  <a:txBody>
                    <a:bodyPr/>
                    <a:lstStyle/>
                    <a:p>
                      <a:pPr indent="0" marL="0">
                        <a:buNone/>
                      </a:pPr>
                      <a:r>
                        <a:rPr lang="en-US" sz="1000" b="1" dirty="0">
                          <a:solidFill>
                            <a:schemeClr val="tx1"/>
                          </a:solidFill>
                        </a:rPr>
                        <a:t>재단 여백</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c>
                  <a:txBody>
                    <a:bodyPr/>
                    <a:lstStyle/>
                    <a:p>
                      <a:pPr indent="0" marL="0">
                        <a:buNone/>
                      </a:pPr>
                      <a:r>
                        <a:rPr lang="en-US" sz="1000" dirty="0">
                          <a:solidFill>
                            <a:schemeClr val="tx1"/>
                          </a:solidFill>
                        </a:rPr>
                        <a:t>사방 3mm. 글자는 재단선 안쪽 5mm 이상</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r>
              <a:tr h="457200">
                <a:tc>
                  <a:txBody>
                    <a:bodyPr/>
                    <a:lstStyle/>
                    <a:p>
                      <a:pPr indent="0" marL="0">
                        <a:buNone/>
                      </a:pPr>
                      <a:r>
                        <a:rPr lang="en-US" sz="1000" b="1" dirty="0">
                          <a:solidFill>
                            <a:schemeClr val="tx1"/>
                          </a:solidFill>
                        </a:rPr>
                        <a:t>이미지</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c>
                  <a:txBody>
                    <a:bodyPr/>
                    <a:lstStyle/>
                    <a:p>
                      <a:pPr indent="0" marL="0">
                        <a:buNone/>
                      </a:pPr>
                      <a:r>
                        <a:rPr lang="en-US" sz="1000" dirty="0">
                          <a:solidFill>
                            <a:schemeClr val="tx1"/>
                          </a:solidFill>
                        </a:rPr>
                        <a:t>300dpi 이상, CMYK. 승인된 최종 디자인만 사용(탐색 시안 금지)</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r>
              <a:tr h="457200">
                <a:tc>
                  <a:txBody>
                    <a:bodyPr/>
                    <a:lstStyle/>
                    <a:p>
                      <a:pPr indent="0" marL="0">
                        <a:buNone/>
                      </a:pPr>
                      <a:r>
                        <a:rPr lang="en-US" sz="1000" b="1" dirty="0">
                          <a:solidFill>
                            <a:schemeClr val="tx1"/>
                          </a:solidFill>
                        </a:rPr>
                        <a:t>출력 파일</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c>
                  <a:txBody>
                    <a:bodyPr/>
                    <a:lstStyle/>
                    <a:p>
                      <a:pPr indent="0" marL="0">
                        <a:buNone/>
                      </a:pPr>
                      <a:r>
                        <a:rPr lang="en-US" sz="1000" dirty="0">
                          <a:solidFill>
                            <a:schemeClr val="tx1"/>
                          </a:solidFill>
                        </a:rPr>
                        <a:t>PDF(인쇄용 PDF/X 계열) + 메일 첨부용 경량 PDF. 파일명 Eda_SellSheet_[EN|KR]_v[버전]_[YYYYMMDD].pdf</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r>
              <a:tr h="457200">
                <a:tc>
                  <a:txBody>
                    <a:bodyPr/>
                    <a:lstStyle/>
                    <a:p>
                      <a:pPr indent="0" marL="0">
                        <a:buNone/>
                      </a:pPr>
                      <a:r>
                        <a:rPr lang="en-US" sz="1000" b="1" dirty="0">
                          <a:solidFill>
                            <a:schemeClr val="tx1"/>
                          </a:solidFill>
                        </a:rPr>
                        <a:t>용지</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c>
                  <a:txBody>
                    <a:bodyPr/>
                    <a:lstStyle/>
                    <a:p>
                      <a:pPr indent="0" marL="0">
                        <a:buNone/>
                      </a:pPr>
                      <a:r>
                        <a:rPr lang="en-US" sz="1000" dirty="0">
                          <a:solidFill>
                            <a:schemeClr val="tx1"/>
                          </a:solidFill>
                        </a:rPr>
                        <a:t>[인쇄소와 협의 · 예: 무광 코팅지 200~250g]</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r>
              <a:tr h="457200">
                <a:tc>
                  <a:txBody>
                    <a:bodyPr/>
                    <a:lstStyle/>
                    <a:p>
                      <a:pPr indent="0" marL="0">
                        <a:buNone/>
                      </a:pPr>
                      <a:r>
                        <a:rPr lang="en-US" sz="1000" b="1" dirty="0">
                          <a:solidFill>
                            <a:schemeClr val="tx1"/>
                          </a:solidFill>
                        </a:rPr>
                        <a:t>수량</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c>
                  <a:txBody>
                    <a:bodyPr/>
                    <a:lstStyle/>
                    <a:p>
                      <a:pPr indent="0" marL="0">
                        <a:buNone/>
                      </a:pPr>
                      <a:r>
                        <a:rPr lang="en-US" sz="1000" dirty="0">
                          <a:solidFill>
                            <a:schemeClr val="tx1"/>
                          </a:solidFill>
                        </a:rPr>
                        <a:t>상담 예정 건수 × 2 + 현장 배포 여분. 행사별로 산정</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r>
              <a:tr h="457200">
                <a:tc>
                  <a:txBody>
                    <a:bodyPr/>
                    <a:lstStyle/>
                    <a:p>
                      <a:pPr indent="0" marL="0">
                        <a:buNone/>
                      </a:pPr>
                      <a:r>
                        <a:rPr lang="en-US" sz="1000" b="1" dirty="0">
                          <a:solidFill>
                            <a:schemeClr val="tx1"/>
                          </a:solidFill>
                        </a:rPr>
                        <a:t>QR</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c>
                  <a:txBody>
                    <a:bodyPr/>
                    <a:lstStyle/>
                    <a:p>
                      <a:pPr indent="0" marL="0">
                        <a:buNone/>
                      </a:pPr>
                      <a:r>
                        <a:rPr lang="en-US" sz="1000" dirty="0">
                          <a:solidFill>
                            <a:schemeClr val="tx1"/>
                          </a:solidFill>
                        </a:rPr>
                        <a:t>비공개 영상·자료 페이지로 연결. 공개 범위와 만료일을 정해 관리</a:t>
                      </a:r>
                      <a:endParaRPr lang="en-US" sz="1000" dirty="0"/>
                    </a:p>
                  </a:txBody>
                  <a:tcPr marL="64008" marR="64008" marT="64008" marB="64008" anchor="ctr">
                    <a:lnL w="6350" cap="flat" cmpd="sng" algn="ctr">
                      <a:solidFill>
                        <a:srgbClr val="C9C5CF"/>
                      </a:solidFill>
                      <a:prstDash val="solid"/>
                      <a:round/>
                      <a:headEnd type="none" w="med" len="med"/>
                      <a:tailEnd type="none" w="med" len="med"/>
                    </a:lnL>
                    <a:lnR w="6350" cap="flat" cmpd="sng" algn="ctr">
                      <a:solidFill>
                        <a:srgbClr val="C9C5CF"/>
                      </a:solidFill>
                      <a:prstDash val="solid"/>
                      <a:round/>
                      <a:headEnd type="none" w="med" len="med"/>
                      <a:tailEnd type="none" w="med" len="med"/>
                    </a:lnR>
                    <a:lnT w="6350" cap="flat" cmpd="sng" algn="ctr">
                      <a:solidFill>
                        <a:srgbClr val="C9C5CF"/>
                      </a:solidFill>
                      <a:prstDash val="solid"/>
                      <a:round/>
                      <a:headEnd type="none" w="med" len="med"/>
                      <a:tailEnd type="none" w="med" len="med"/>
                    </a:lnT>
                    <a:lnB w="6350" cap="flat" cmpd="sng" algn="ctr">
                      <a:solidFill>
                        <a:srgbClr val="C9C5CF"/>
                      </a:solidFill>
                      <a:prstDash val="solid"/>
                      <a:round/>
                      <a:headEnd type="none" w="med" len="med"/>
                      <a:tailEnd type="none" w="med" len="med"/>
                    </a:lnB>
                  </a:tcPr>
                </a:tc>
              </a:tr>
            </a:tbl>
          </a:graphicData>
        </a:graphic>
      </p:graphicFrame>
      <p:sp>
        <p:nvSpPr>
          <p:cNvPr id="5" name="Text 2"/>
          <p:cNvSpPr txBox="1"/>
          <p:nvPr/>
        </p:nvSpPr>
        <p:spPr>
          <a:xfrm>
            <a:off x="411480" y="5486400"/>
            <a:ext cx="6739128" cy="292608"/>
          </a:xfrm>
          <a:prstGeom prst="rect">
            <a:avLst/>
          </a:prstGeom>
          <a:noFill/>
          <a:ln/>
        </p:spPr>
        <p:txBody>
          <a:bodyPr wrap="square" lIns="0" tIns="0" rIns="0" bIns="0" rtlCol="0" anchor="ctr"/>
          <a:lstStyle/>
          <a:p>
            <a:pPr indent="0" marL="0">
              <a:buNone/>
            </a:pPr>
            <a:r>
              <a:rPr lang="en-US" sz="1200" b="1" dirty="0">
                <a:solidFill>
                  <a:schemeClr val="accent1"/>
                </a:solidFill>
              </a:rPr>
              <a:t>인쇄 전 사실 확인</a:t>
            </a:r>
            <a:endParaRPr lang="en-US" sz="1200" dirty="0"/>
          </a:p>
        </p:txBody>
      </p:sp>
      <p:sp>
        <p:nvSpPr>
          <p:cNvPr id="6" name="Text 3"/>
          <p:cNvSpPr txBox="1"/>
          <p:nvPr/>
        </p:nvSpPr>
        <p:spPr>
          <a:xfrm>
            <a:off x="411480" y="5852160"/>
            <a:ext cx="6739128" cy="2377440"/>
          </a:xfrm>
          <a:prstGeom prst="rect">
            <a:avLst/>
          </a:prstGeom>
          <a:noFill/>
          <a:ln/>
        </p:spPr>
        <p:txBody>
          <a:bodyPr wrap="square" lIns="0" tIns="0" rIns="0" bIns="0" rtlCol="0" anchor="t"/>
          <a:lstStyle/>
          <a:p>
            <a:pPr marL="342900" indent="-342900">
              <a:spcAft>
                <a:spcPts val="500"/>
              </a:spcAft>
              <a:buSzPct val="100000"/>
              <a:buChar char="•"/>
            </a:pPr>
            <a:r>
              <a:rPr lang="en-US" sz="1000" dirty="0">
                <a:solidFill>
                  <a:schemeClr val="tx1"/>
                </a:solidFill>
              </a:rPr>
              <a:t>선정 명칭: 한국문화예술위원회 공연예술창작산실 2027 올해의 신작</a:t>
            </a:r>
            <a:endParaRPr lang="en-US" sz="1000" dirty="0"/>
          </a:p>
          <a:p>
            <a:pPr marL="342900" indent="-342900">
              <a:spcAft>
                <a:spcPts val="500"/>
              </a:spcAft>
              <a:buSzPct val="100000"/>
              <a:buChar char="•"/>
            </a:pPr>
            <a:r>
              <a:rPr lang="en-US" sz="1000" dirty="0">
                <a:solidFill>
                  <a:schemeClr val="tx1"/>
                </a:solidFill>
              </a:rPr>
              <a:t>초연 일정·장소: 2027년 3월, 아르코예술극장 대극장 (회차·날짜 확정 시 갱신)</a:t>
            </a:r>
            <a:endParaRPr lang="en-US" sz="1000" dirty="0"/>
          </a:p>
          <a:p>
            <a:pPr marL="342900" indent="-342900">
              <a:spcAft>
                <a:spcPts val="500"/>
              </a:spcAft>
              <a:buSzPct val="100000"/>
              <a:buChar char="•"/>
            </a:pPr>
            <a:r>
              <a:rPr lang="en-US" sz="1000" dirty="0">
                <a:solidFill>
                  <a:schemeClr val="tx1"/>
                </a:solidFill>
              </a:rPr>
              <a:t>권리·계약 주체: 저작권자·상표권자·계약 당사자를 확인한 뒤 회사명과 © 표기 확정</a:t>
            </a:r>
            <a:endParaRPr lang="en-US" sz="1000" dirty="0"/>
          </a:p>
          <a:p>
            <a:pPr marL="342900" indent="-342900">
              <a:spcAft>
                <a:spcPts val="500"/>
              </a:spcAft>
              <a:buSzPct val="100000"/>
              <a:buChar char="•"/>
            </a:pPr>
            <a:r>
              <a:rPr lang="en-US" sz="1000" dirty="0">
                <a:solidFill>
                  <a:schemeClr val="tx1"/>
                </a:solidFill>
              </a:rPr>
              <a:t>개발 중 항목: 실제 진행 중인 것만 남기고 계획은 계획으로 표기</a:t>
            </a:r>
            <a:endParaRPr lang="en-US" sz="1000" dirty="0"/>
          </a:p>
          <a:p>
            <a:pPr marL="342900" indent="-342900">
              <a:spcAft>
                <a:spcPts val="500"/>
              </a:spcAft>
              <a:buSzPct val="100000"/>
              <a:buChar char="•"/>
            </a:pPr>
            <a:r>
              <a:rPr lang="en-US" sz="1000" dirty="0">
                <a:solidFill>
                  <a:schemeClr val="tx1"/>
                </a:solidFill>
              </a:rPr>
              <a:t>연락처·QR: 전화·메일·누리집 정상 여부, QR 링크 열림 확인</a:t>
            </a:r>
            <a:endParaRPr lang="en-US" sz="1000" dirty="0"/>
          </a:p>
          <a:p>
            <a:pPr marL="342900" indent="-342900">
              <a:spcAft>
                <a:spcPts val="500"/>
              </a:spcAft>
              <a:buSzPct val="100000"/>
              <a:buChar char="•"/>
            </a:pPr>
            <a:r>
              <a:rPr lang="en-US" sz="1000" dirty="0">
                <a:solidFill>
                  <a:schemeClr val="tx1"/>
                </a:solidFill>
              </a:rPr>
              <a:t>영문 교정: 원어민 또는 전문 번역 검수 1회</a:t>
            </a:r>
            <a:endParaRPr lang="en-US" sz="1000" dirty="0"/>
          </a:p>
        </p:txBody>
      </p:sp>
      <p:sp>
        <p:nvSpPr>
          <p:cNvPr id="7" name="guideNote_37"/>
          <p:cNvSpPr txBox="1"/>
          <p:nvPr/>
        </p:nvSpPr>
        <p:spPr>
          <a:xfrm>
            <a:off x="411480" y="8458200"/>
            <a:ext cx="6739128" cy="822960"/>
          </a:xfrm>
          <a:prstGeom prst="rect">
            <a:avLst/>
          </a:prstGeom>
          <a:noFill/>
          <a:ln/>
        </p:spPr>
        <p:txBody>
          <a:bodyPr wrap="square" lIns="0" tIns="0" rIns="0" bIns="0" rtlCol="0" anchor="t"/>
          <a:lstStyle/>
          <a:p>
            <a:pPr indent="0" marL="0">
              <a:buNone/>
            </a:pPr>
            <a:r>
              <a:rPr lang="en-US" sz="900" b="1" i="1" dirty="0">
                <a:solidFill>
                  <a:schemeClr val="accent4"/>
                </a:solidFill>
              </a:rPr>
              <a:t>작성 안내 · </a:t>
            </a:r>
            <a:pPr indent="0" marL="0">
              <a:buNone/>
            </a:pPr>
            <a:r>
              <a:rPr lang="en-US" sz="900" i="1" dirty="0">
                <a:solidFill>
                  <a:schemeClr val="accent4"/>
                </a:solidFill>
              </a:rPr>
              <a:t>문구 출처: 영문 포트폴리오(2026-10-16)와 2027 대본의 인물명. 대괄호 [ ] 와 회색 글씨는 작성 후 삭제. 행사별로 파트너 항목과 사실 카드 3개를 바이어 관심사에 맞게 교체.</a:t>
            </a:r>
            <a:endParaRPr lang="en-US" sz="900" dirty="0"/>
          </a:p>
        </p:txBody>
      </p:sp>
    </p:spTree>
  </p:cSld>
  <p:clrMapOvr>
    <a:masterClrMapping/>
  </p:clrMapOvr>
</p:sld>
</file>

<file path=ppt/theme/theme1.xml><?xml version="1.0" encoding="utf-8"?>
<a:theme xmlns:a="http://schemas.openxmlformats.org/drawingml/2006/main" name="Eda Fair Kit">
  <a:themeElements>
    <a:clrScheme name="Eda Fair Kit">
      <a:dk1>
        <a:srgbClr val="23202A"/>
      </a:dk1>
      <a:lt1>
        <a:srgbClr val="FFFFFF"/>
      </a:lt1>
      <a:dk2>
        <a:srgbClr val="5C1F33"/>
      </a:dk2>
      <a:lt2>
        <a:srgbClr val="F2F0F3"/>
      </a:lt2>
      <a:accent1>
        <a:srgbClr val="5C1F33"/>
      </a:accent1>
      <a:accent2>
        <a:srgbClr val="B8902A"/>
      </a:accent2>
      <a:accent3>
        <a:srgbClr val="3E6B5A"/>
      </a:accent3>
      <a:accent4>
        <a:srgbClr val="4F6386"/>
      </a:accent4>
      <a:accent5>
        <a:srgbClr val="C2703D"/>
      </a:accent5>
      <a:accent6>
        <a:srgbClr val="8C8794"/>
      </a:accent6>
      <a:hlink>
        <a:srgbClr val="3B5BA5"/>
      </a:hlink>
      <a:folHlink>
        <a:srgbClr val="6F4A8E"/>
      </a:folHlink>
    </a:clrScheme>
    <a:fontScheme name="Eda Fair Kit">
      <a:majorFont>
        <a:latin typeface="Malgun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algun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Eda, the Cat Maestro — Sell Sheet Template (EN/KR)</dc:title>
  <dc:subject>PptxGenJS Presentation</dc:subject>
  <dc:creator>VOCES A&amp;T</dc:creator>
  <cp:lastModifiedBy>VOCES A&amp;T</cp:lastModifiedBy>
  <cp:revision>1</cp:revision>
  <dcterms:created xsi:type="dcterms:W3CDTF">2026-10-25T11:54:11Z</dcterms:created>
  <dcterms:modified xsi:type="dcterms:W3CDTF">2026-10-25T11:54:11Z</dcterms:modified>
</cp:coreProperties>
</file>