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5b0fc4bb-02ae-4cc7-bb85-3cdb77b77a19}">
          <p14:sldIdLst>
            <p14:sldId id="256"/>
          </p14:sldIdLst>
        </p14:section>
        <p14:section name="기획" id="{a75eb94e-6478-8cc7-badb-e94099b238b1}">
          <p14:sldIdLst>
            <p14:sldId id="257"/>
            <p14:sldId id="258"/>
            <p14:sldId id="259"/>
          </p14:sldIdLst>
        </p14:section>
        <p14:section name="스토리보드" id="{e0944416-71e1-56bf-ee8f-0e10a93877bc}">
          <p14:sldIdLst>
            <p14:sldId id="260"/>
            <p14:sldId id="261"/>
          </p14:sldIdLst>
        </p14:section>
        <p14:section name="점검" id="{7fa67c72-1ea6-a012-9233-266308e31fe2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8229600" cy="256032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50" b="1" spc="1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11274552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200" dirty="0"/>
          </a:p>
        </p:txBody>
      </p:sp>
      <p:sp>
        <p:nvSpPr>
          <p:cNvPr id="4" name="Text 0"/>
          <p:cNvSpPr/>
          <p:nvPr/>
        </p:nvSpPr>
        <p:spPr>
          <a:xfrm>
            <a:off x="457200" y="6510528"/>
            <a:ext cx="7315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Eda, the Cat Maestro · 박람회 영상 기획서·스토리보드 · v0.1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510528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510528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</a:rPr>
              <a:t>VIDEO PLAN &amp; STORYBOARD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01168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박람회 영상 기획서·스토리보드 양식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7889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bg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Eda, the Cat Maestro</a:t>
            </a:r>
            <a:endParaRPr lang="en-US" sz="2000" dirty="0"/>
          </a:p>
        </p:txBody>
      </p:sp>
      <p:sp>
        <p:nvSpPr>
          <p:cNvPr id="5" name="coverInfo"/>
          <p:cNvSpPr/>
          <p:nvPr/>
        </p:nvSpPr>
        <p:spPr>
          <a:xfrm>
            <a:off x="731520" y="3977640"/>
            <a:ext cx="5669280" cy="1920240"/>
          </a:xfrm>
          <a:prstGeom prst="roundRect">
            <a:avLst>
              <a:gd name="adj" fmla="val 3810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60120" y="4114800"/>
            <a:ext cx="5303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2"/>
                </a:solidFill>
              </a:rPr>
              <a:t>영상명   </a:t>
            </a:r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bg1"/>
                </a:solidFill>
              </a:rPr>
              <a:t>[예: Eda_Sizzle_EN_90s]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2"/>
                </a:solidFill>
              </a:rPr>
              <a:t>사용 행사   </a:t>
            </a:r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bg1"/>
                </a:solidFill>
              </a:rPr>
              <a:t>[행사명 · 일시]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2"/>
                </a:solidFill>
              </a:rPr>
              <a:t>담당   </a:t>
            </a:r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bg1"/>
                </a:solidFill>
              </a:rPr>
              <a:t>[기획 · 편집 · 검수]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2"/>
                </a:solidFill>
              </a:rPr>
              <a:t>납품일   </a:t>
            </a:r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bg1"/>
                </a:solidFill>
              </a:rPr>
              <a:t>2026-__-__</a:t>
            </a:r>
            <a:endParaRPr lang="en-US" sz="1200" dirty="0"/>
          </a:p>
        </p:txBody>
      </p:sp>
      <p:sp>
        <p:nvSpPr>
          <p:cNvPr id="7" name="art_1"/>
          <p:cNvSpPr/>
          <p:nvPr/>
        </p:nvSpPr>
        <p:spPr>
          <a:xfrm>
            <a:off x="7589520" y="822960"/>
            <a:ext cx="3840480" cy="5074920"/>
          </a:xfrm>
          <a:prstGeom prst="roundRect">
            <a:avLst>
              <a:gd name="adj" fmla="val 1429"/>
            </a:avLst>
          </a:prstGeom>
          <a:solidFill>
            <a:schemeClr val="bg1">
              <a:alpha val="14000"/>
            </a:schemeClr>
          </a:solidFill>
          <a:ln w="9525">
            <a:solidFill>
              <a:schemeClr val="bg2"/>
            </a:solidFill>
            <a:prstDash val="dash"/>
          </a:ln>
        </p:spPr>
      </p:sp>
      <p:sp>
        <p:nvSpPr>
          <p:cNvPr id="8" name="artLabel_2"/>
          <p:cNvSpPr txBox="1"/>
          <p:nvPr/>
        </p:nvSpPr>
        <p:spPr>
          <a:xfrm>
            <a:off x="7644384" y="877824"/>
            <a:ext cx="3730752" cy="4965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[대표 장면 캡처]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승인된 이미지 또는 공연 실연 장면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chemeClr val="accent1"/>
                </a:solidFill>
              </a:rPr>
              <a:t>01  FORMATS · 영상 종류와 규격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영상 종류와 규격 — 행사·공고 지정 규격이 있으면 그 규격 우선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74552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2240280"/>
                <a:gridCol w="1143000"/>
                <a:gridCol w="1600200"/>
                <a:gridCol w="2514600"/>
                <a:gridCol w="2176272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종류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용도·사용처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길이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화면비·해상도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소리·자막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납품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accent1"/>
                          </a:solidFill>
                        </a:rPr>
                        <a:t>부스 루프</a:t>
                      </a:r>
                      <a:endParaRPr lang="en-US" sz="1050" dirty="0"/>
                    </a:p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accent1"/>
                          </a:solidFill>
                        </a:rPr>
                        <a:t>Booth loop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부스 모니터 반복 재생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60–90초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16:9 · 1920×1080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소리 없이도 이해되게 영문 자막을 화면에 삽입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MP4(H.264) · 처음과 끝이 이어지게 편집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accent1"/>
                          </a:solidFill>
                        </a:rPr>
                        <a:t>바이어 티저</a:t>
                      </a:r>
                      <a:endParaRPr lang="en-US" sz="1050" dirty="0"/>
                    </a:p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accent1"/>
                          </a:solidFill>
                        </a:rPr>
                        <a:t>Sizzle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상담 시작 시 재생 · 후속 메일 링크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60–90초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16:9 · 1920×1080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음악·대사 + 영문 자막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MP4 + 비공개 링크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accent1"/>
                          </a:solidFill>
                        </a:rPr>
                        <a:t>피칭 영상</a:t>
                      </a:r>
                      <a:endParaRPr lang="en-US" sz="1050" dirty="0"/>
                    </a:p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accent1"/>
                          </a:solidFill>
                        </a:rPr>
                        <a:t>Pitch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지원사업·피칭 프로그램 제출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2–3분</a:t>
                      </a:r>
                      <a:endParaRPr lang="en-US" sz="1050" dirty="0"/>
                    </a:p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[공고 기준]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16:9 · 1920×1080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대표 내레이션 + 영문 자막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공고 지정 형식·용량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accent1"/>
                          </a:solidFill>
                        </a:rPr>
                        <a:t>캐릭터 숏폼</a:t>
                      </a:r>
                      <a:endParaRPr lang="en-US" sz="1050" dirty="0"/>
                    </a:p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accent1"/>
                          </a:solidFill>
                        </a:rPr>
                        <a:t>Short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SNS · QR 연결 페이지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15–30초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9:16 · 1080×1920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음악 + 자막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MP4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accent1"/>
                          </a:solidFill>
                        </a:rPr>
                        <a:t>기술 데모</a:t>
                      </a:r>
                      <a:endParaRPr lang="en-US" sz="1050" dirty="0"/>
                    </a:p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accent1"/>
                          </a:solidFill>
                        </a:rPr>
                        <a:t>Tech demo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XR·공간형 콘텐츠 바이어(B2B)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60초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16:9 · 1920×1080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현장음 + 설명 자막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MP4 · 설치 조건 1장 첨부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guideNote_3"/>
          <p:cNvSpPr txBox="1"/>
          <p:nvPr/>
        </p:nvSpPr>
        <p:spPr>
          <a:xfrm>
            <a:off x="457200" y="5806440"/>
            <a:ext cx="11274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i="1" dirty="0">
                <a:solidFill>
                  <a:schemeClr val="accent4"/>
                </a:solidFill>
              </a:rPr>
              <a:t>작성 안내 · </a:t>
            </a:r>
            <a:pPr indent="0" marL="0">
              <a:buNone/>
            </a:pPr>
            <a:r>
              <a:rPr lang="en-US" sz="900" i="1" dirty="0">
                <a:solidFill>
                  <a:schemeClr val="accent4"/>
                </a:solidFill>
              </a:rPr>
              <a:t>모든 영상의 끝에 로고·연락처·QR 화면 3~5초. 부스 루프는 소리가 꺼진 상태를 기준으로 편집. 선정 명칭·초연 일정 등 사실 표기는 브로셔와 같은 문구 사용.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510528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chemeClr val="accent1"/>
                </a:solidFill>
              </a:rPr>
              <a:t>02  BRIEF · 기획 개요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기획 개요 — 영상 1편당 1장 작성</a:t>
            </a:r>
            <a:endParaRPr lang="en-US" sz="2200" dirty="0"/>
          </a:p>
        </p:txBody>
      </p:sp>
      <p:sp>
        <p:nvSpPr>
          <p:cNvPr id="4" name="fieldLabel_4"/>
          <p:cNvSpPr txBox="1"/>
          <p:nvPr/>
        </p:nvSpPr>
        <p:spPr>
          <a:xfrm>
            <a:off x="457200" y="1234440"/>
            <a:ext cx="36057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영상명 · 버전</a:t>
            </a:r>
            <a:endParaRPr lang="en-US" sz="950" dirty="0"/>
          </a:p>
        </p:txBody>
      </p:sp>
      <p:sp>
        <p:nvSpPr>
          <p:cNvPr id="5" name="fieldBox_5"/>
          <p:cNvSpPr/>
          <p:nvPr/>
        </p:nvSpPr>
        <p:spPr>
          <a:xfrm>
            <a:off x="457200" y="1490472"/>
            <a:ext cx="3605784" cy="6126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6" name="fieldValue_6"/>
          <p:cNvSpPr txBox="1"/>
          <p:nvPr/>
        </p:nvSpPr>
        <p:spPr>
          <a:xfrm>
            <a:off x="512064" y="1508760"/>
            <a:ext cx="3496056" cy="5760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[예: Eda_Sizzle_EN_90s_v1]</a:t>
            </a:r>
            <a:endParaRPr lang="en-US" sz="1000" dirty="0"/>
          </a:p>
        </p:txBody>
      </p:sp>
      <p:sp>
        <p:nvSpPr>
          <p:cNvPr id="7" name="fieldLabel_7"/>
          <p:cNvSpPr txBox="1"/>
          <p:nvPr/>
        </p:nvSpPr>
        <p:spPr>
          <a:xfrm>
            <a:off x="4291584" y="1234440"/>
            <a:ext cx="36057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사용 행사 · 용도</a:t>
            </a:r>
            <a:endParaRPr lang="en-US" sz="950" dirty="0"/>
          </a:p>
        </p:txBody>
      </p:sp>
      <p:sp>
        <p:nvSpPr>
          <p:cNvPr id="8" name="fieldBox_8"/>
          <p:cNvSpPr/>
          <p:nvPr/>
        </p:nvSpPr>
        <p:spPr>
          <a:xfrm>
            <a:off x="4291584" y="1490472"/>
            <a:ext cx="3605784" cy="6126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9" name="fieldValue_9"/>
          <p:cNvSpPr txBox="1"/>
          <p:nvPr/>
        </p:nvSpPr>
        <p:spPr>
          <a:xfrm>
            <a:off x="4346448" y="1508760"/>
            <a:ext cx="3496056" cy="5760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[행사명 · 부스 루프/상담/제출]</a:t>
            </a:r>
            <a:endParaRPr lang="en-US" sz="1000" dirty="0"/>
          </a:p>
        </p:txBody>
      </p:sp>
      <p:sp>
        <p:nvSpPr>
          <p:cNvPr id="10" name="fieldLabel_10"/>
          <p:cNvSpPr txBox="1"/>
          <p:nvPr/>
        </p:nvSpPr>
        <p:spPr>
          <a:xfrm>
            <a:off x="8125968" y="1234440"/>
            <a:ext cx="36057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대상 바이어</a:t>
            </a:r>
            <a:endParaRPr lang="en-US" sz="950" dirty="0"/>
          </a:p>
        </p:txBody>
      </p:sp>
      <p:sp>
        <p:nvSpPr>
          <p:cNvPr id="11" name="fieldBox_11"/>
          <p:cNvSpPr/>
          <p:nvPr/>
        </p:nvSpPr>
        <p:spPr>
          <a:xfrm>
            <a:off x="8125968" y="1490472"/>
            <a:ext cx="3605784" cy="6126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2" name="fieldValue_12"/>
          <p:cNvSpPr txBox="1"/>
          <p:nvPr/>
        </p:nvSpPr>
        <p:spPr>
          <a:xfrm>
            <a:off x="8180832" y="1508760"/>
            <a:ext cx="3496056" cy="5760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[예: 애니메이션 공동제작사 · 라이선시]</a:t>
            </a:r>
            <a:endParaRPr lang="en-US" sz="1000" dirty="0"/>
          </a:p>
        </p:txBody>
      </p:sp>
      <p:sp>
        <p:nvSpPr>
          <p:cNvPr id="13" name="fieldLabel_13"/>
          <p:cNvSpPr txBox="1"/>
          <p:nvPr/>
        </p:nvSpPr>
        <p:spPr>
          <a:xfrm>
            <a:off x="457200" y="2240280"/>
            <a:ext cx="112745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핵심 메시지 (한 문장)</a:t>
            </a:r>
            <a:endParaRPr lang="en-US" sz="950" dirty="0"/>
          </a:p>
        </p:txBody>
      </p:sp>
      <p:sp>
        <p:nvSpPr>
          <p:cNvPr id="14" name="fieldBox_14"/>
          <p:cNvSpPr/>
          <p:nvPr/>
        </p:nvSpPr>
        <p:spPr>
          <a:xfrm>
            <a:off x="457200" y="2496312"/>
            <a:ext cx="11274552" cy="6126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5" name="fieldValue_15"/>
          <p:cNvSpPr txBox="1"/>
          <p:nvPr/>
        </p:nvSpPr>
        <p:spPr>
          <a:xfrm>
            <a:off x="512064" y="2514600"/>
            <a:ext cx="11164824" cy="5760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[이 영상을 본 바이어가 기억할 한 문장]</a:t>
            </a:r>
            <a:endParaRPr lang="en-US" sz="1000" dirty="0"/>
          </a:p>
        </p:txBody>
      </p:sp>
      <p:sp>
        <p:nvSpPr>
          <p:cNvPr id="16" name="fieldLabel_16"/>
          <p:cNvSpPr txBox="1"/>
          <p:nvPr/>
        </p:nvSpPr>
        <p:spPr>
          <a:xfrm>
            <a:off x="457200" y="3246120"/>
            <a:ext cx="112745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보여줄 근거</a:t>
            </a:r>
            <a:endParaRPr lang="en-US" sz="950" dirty="0"/>
          </a:p>
        </p:txBody>
      </p:sp>
      <p:sp>
        <p:nvSpPr>
          <p:cNvPr id="17" name="fieldBox_17"/>
          <p:cNvSpPr/>
          <p:nvPr/>
        </p:nvSpPr>
        <p:spPr>
          <a:xfrm>
            <a:off x="457200" y="3502152"/>
            <a:ext cx="11274552" cy="6126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8" name="fieldValue_18"/>
          <p:cNvSpPr txBox="1"/>
          <p:nvPr/>
        </p:nvSpPr>
        <p:spPr>
          <a:xfrm>
            <a:off x="512064" y="3520440"/>
            <a:ext cx="11164824" cy="5760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[공연 실연 장면 · 관객 반응 · AR 장면 · 캐릭터 디자인 · 선정 실적 중 선택]</a:t>
            </a:r>
            <a:endParaRPr lang="en-US" sz="1000" dirty="0"/>
          </a:p>
        </p:txBody>
      </p:sp>
      <p:sp>
        <p:nvSpPr>
          <p:cNvPr id="19" name="fieldLabel_19"/>
          <p:cNvSpPr txBox="1"/>
          <p:nvPr/>
        </p:nvSpPr>
        <p:spPr>
          <a:xfrm>
            <a:off x="457200" y="4251960"/>
            <a:ext cx="36057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길이 · 화면비</a:t>
            </a:r>
            <a:endParaRPr lang="en-US" sz="950" dirty="0"/>
          </a:p>
        </p:txBody>
      </p:sp>
      <p:sp>
        <p:nvSpPr>
          <p:cNvPr id="20" name="fieldBox_20"/>
          <p:cNvSpPr/>
          <p:nvPr/>
        </p:nvSpPr>
        <p:spPr>
          <a:xfrm>
            <a:off x="457200" y="4507992"/>
            <a:ext cx="3605784" cy="6126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1" name="fieldValue_21"/>
          <p:cNvSpPr txBox="1"/>
          <p:nvPr/>
        </p:nvSpPr>
        <p:spPr>
          <a:xfrm>
            <a:off x="512064" y="4526280"/>
            <a:ext cx="3496056" cy="5760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[예: 90초 · 16:9]</a:t>
            </a:r>
            <a:endParaRPr lang="en-US" sz="1000" dirty="0"/>
          </a:p>
        </p:txBody>
      </p:sp>
      <p:sp>
        <p:nvSpPr>
          <p:cNvPr id="22" name="fieldLabel_22"/>
          <p:cNvSpPr txBox="1"/>
          <p:nvPr/>
        </p:nvSpPr>
        <p:spPr>
          <a:xfrm>
            <a:off x="4291584" y="4251960"/>
            <a:ext cx="36057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언어 · 자막</a:t>
            </a:r>
            <a:endParaRPr lang="en-US" sz="950" dirty="0"/>
          </a:p>
        </p:txBody>
      </p:sp>
      <p:sp>
        <p:nvSpPr>
          <p:cNvPr id="23" name="fieldBox_23"/>
          <p:cNvSpPr/>
          <p:nvPr/>
        </p:nvSpPr>
        <p:spPr>
          <a:xfrm>
            <a:off x="4291584" y="4507992"/>
            <a:ext cx="3605784" cy="6126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4" name="fieldValue_24"/>
          <p:cNvSpPr txBox="1"/>
          <p:nvPr/>
        </p:nvSpPr>
        <p:spPr>
          <a:xfrm>
            <a:off x="4346448" y="4526280"/>
            <a:ext cx="3496056" cy="5760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[영문 자막 / 국문 · 자막 파일 SRT]</a:t>
            </a:r>
            <a:endParaRPr lang="en-US" sz="1000" dirty="0"/>
          </a:p>
        </p:txBody>
      </p:sp>
      <p:sp>
        <p:nvSpPr>
          <p:cNvPr id="25" name="fieldLabel_25"/>
          <p:cNvSpPr txBox="1"/>
          <p:nvPr/>
        </p:nvSpPr>
        <p:spPr>
          <a:xfrm>
            <a:off x="8125968" y="4251960"/>
            <a:ext cx="36057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납품일 · 담당</a:t>
            </a:r>
            <a:endParaRPr lang="en-US" sz="950" dirty="0"/>
          </a:p>
        </p:txBody>
      </p:sp>
      <p:sp>
        <p:nvSpPr>
          <p:cNvPr id="26" name="fieldBox_26"/>
          <p:cNvSpPr/>
          <p:nvPr/>
        </p:nvSpPr>
        <p:spPr>
          <a:xfrm>
            <a:off x="8125968" y="4507992"/>
            <a:ext cx="3605784" cy="6126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7" name="fieldValue_27"/>
          <p:cNvSpPr txBox="1"/>
          <p:nvPr/>
        </p:nvSpPr>
        <p:spPr>
          <a:xfrm>
            <a:off x="8180832" y="4526280"/>
            <a:ext cx="3496056" cy="5760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[날짜 · 기획/편집/검수]</a:t>
            </a:r>
            <a:endParaRPr lang="en-US" sz="1000" dirty="0"/>
          </a:p>
        </p:txBody>
      </p:sp>
      <p:sp>
        <p:nvSpPr>
          <p:cNvPr id="28" name="fieldLabel_28"/>
          <p:cNvSpPr txBox="1"/>
          <p:nvPr/>
        </p:nvSpPr>
        <p:spPr>
          <a:xfrm>
            <a:off x="457200" y="5257800"/>
            <a:ext cx="74401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사용 소스 목록 (폴더 경로)</a:t>
            </a:r>
            <a:endParaRPr lang="en-US" sz="950" dirty="0"/>
          </a:p>
        </p:txBody>
      </p:sp>
      <p:sp>
        <p:nvSpPr>
          <p:cNvPr id="29" name="fieldBox_29"/>
          <p:cNvSpPr/>
          <p:nvPr/>
        </p:nvSpPr>
        <p:spPr>
          <a:xfrm>
            <a:off x="457200" y="5513832"/>
            <a:ext cx="7440168" cy="70408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30" name="fieldValue_30"/>
          <p:cNvSpPr txBox="1"/>
          <p:nvPr/>
        </p:nvSpPr>
        <p:spPr>
          <a:xfrm>
            <a:off x="512064" y="5532120"/>
            <a:ext cx="7330440" cy="6675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[공연 촬영본 · 리딩 영상 · 캐릭터 이미지 · 음원 위치]</a:t>
            </a:r>
            <a:endParaRPr lang="en-US" sz="1000" dirty="0"/>
          </a:p>
        </p:txBody>
      </p:sp>
      <p:sp>
        <p:nvSpPr>
          <p:cNvPr id="31" name="fieldLabel_31"/>
          <p:cNvSpPr txBox="1"/>
          <p:nvPr/>
        </p:nvSpPr>
        <p:spPr>
          <a:xfrm>
            <a:off x="8125968" y="5257800"/>
            <a:ext cx="36057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쓰지 않을 소스</a:t>
            </a:r>
            <a:endParaRPr lang="en-US" sz="950" dirty="0"/>
          </a:p>
        </p:txBody>
      </p:sp>
      <p:sp>
        <p:nvSpPr>
          <p:cNvPr id="32" name="fieldBox_32"/>
          <p:cNvSpPr/>
          <p:nvPr/>
        </p:nvSpPr>
        <p:spPr>
          <a:xfrm>
            <a:off x="8125968" y="5513832"/>
            <a:ext cx="3605784" cy="70408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33" name="fieldValue_33"/>
          <p:cNvSpPr txBox="1"/>
          <p:nvPr/>
        </p:nvSpPr>
        <p:spPr>
          <a:xfrm>
            <a:off x="8180832" y="5532120"/>
            <a:ext cx="3496056" cy="6675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[탐색 시안 · 미확정 정보 · 사용 허락 없는 음원·초상]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510528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chemeClr val="accent1"/>
                </a:solidFill>
              </a:rPr>
              <a:t>03  STRUCTURE · 구성안 (90초 기준)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구성안 — 90초 기준, 길이에 따라 구간 비율 유지</a:t>
            </a:r>
            <a:endParaRPr lang="en-US" sz="2200" dirty="0"/>
          </a:p>
        </p:txBody>
      </p:sp>
      <p:sp>
        <p:nvSpPr>
          <p:cNvPr id="4" name="seg0"/>
          <p:cNvSpPr/>
          <p:nvPr/>
        </p:nvSpPr>
        <p:spPr>
          <a:xfrm>
            <a:off x="457200" y="1234440"/>
            <a:ext cx="1787652" cy="566928"/>
          </a:xfrm>
          <a:prstGeom prst="roundRect">
            <a:avLst>
              <a:gd name="adj" fmla="val 9677"/>
            </a:avLst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234440"/>
            <a:ext cx="16047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bg2"/>
                </a:solidFill>
              </a:rPr>
              <a:t>0–5초</a:t>
            </a:r>
            <a:endParaRPr lang="en-US" sz="900" dirty="0"/>
          </a:p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훅</a:t>
            </a:r>
            <a:endParaRPr lang="en-US" sz="900" dirty="0"/>
          </a:p>
        </p:txBody>
      </p:sp>
      <p:sp>
        <p:nvSpPr>
          <p:cNvPr id="6" name="fieldLabel_34"/>
          <p:cNvSpPr txBox="1"/>
          <p:nvPr/>
        </p:nvSpPr>
        <p:spPr>
          <a:xfrm>
            <a:off x="457200" y="1938528"/>
            <a:ext cx="17876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화면</a:t>
            </a:r>
            <a:endParaRPr lang="en-US" sz="950" dirty="0"/>
          </a:p>
        </p:txBody>
      </p:sp>
      <p:sp>
        <p:nvSpPr>
          <p:cNvPr id="7" name="fieldBox_35"/>
          <p:cNvSpPr/>
          <p:nvPr/>
        </p:nvSpPr>
        <p:spPr>
          <a:xfrm>
            <a:off x="457200" y="2194560"/>
            <a:ext cx="1787652" cy="10698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8" name="fieldValue_36"/>
          <p:cNvSpPr txBox="1"/>
          <p:nvPr/>
        </p:nvSpPr>
        <p:spPr>
          <a:xfrm>
            <a:off x="512064" y="2212848"/>
            <a:ext cx="1677924" cy="10332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[에다가 귀를 세워 소리를 듣는 순간]</a:t>
            </a:r>
            <a:endParaRPr lang="en-US" sz="1000" dirty="0"/>
          </a:p>
        </p:txBody>
      </p:sp>
      <p:sp>
        <p:nvSpPr>
          <p:cNvPr id="9" name="fieldLabel_37"/>
          <p:cNvSpPr txBox="1"/>
          <p:nvPr/>
        </p:nvSpPr>
        <p:spPr>
          <a:xfrm>
            <a:off x="457200" y="3355848"/>
            <a:ext cx="17876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자막·문구</a:t>
            </a:r>
            <a:endParaRPr lang="en-US" sz="950" dirty="0"/>
          </a:p>
        </p:txBody>
      </p:sp>
      <p:sp>
        <p:nvSpPr>
          <p:cNvPr id="10" name="fieldBox_38"/>
          <p:cNvSpPr/>
          <p:nvPr/>
        </p:nvSpPr>
        <p:spPr>
          <a:xfrm>
            <a:off x="457200" y="3611880"/>
            <a:ext cx="1787652" cy="93268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1" name="fieldValue_39"/>
          <p:cNvSpPr txBox="1"/>
          <p:nvPr/>
        </p:nvSpPr>
        <p:spPr>
          <a:xfrm>
            <a:off x="512064" y="3630168"/>
            <a:ext cx="1677924" cy="8961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[Can every sound become music?]</a:t>
            </a:r>
            <a:endParaRPr lang="en-US" sz="1000" dirty="0"/>
          </a:p>
        </p:txBody>
      </p:sp>
      <p:sp>
        <p:nvSpPr>
          <p:cNvPr id="12" name="fieldLabel_40"/>
          <p:cNvSpPr txBox="1"/>
          <p:nvPr/>
        </p:nvSpPr>
        <p:spPr>
          <a:xfrm>
            <a:off x="457200" y="4636008"/>
            <a:ext cx="17876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소리</a:t>
            </a:r>
            <a:endParaRPr lang="en-US" sz="950" dirty="0"/>
          </a:p>
        </p:txBody>
      </p:sp>
      <p:sp>
        <p:nvSpPr>
          <p:cNvPr id="13" name="fieldBox_41"/>
          <p:cNvSpPr/>
          <p:nvPr/>
        </p:nvSpPr>
        <p:spPr>
          <a:xfrm>
            <a:off x="457200" y="4892040"/>
            <a:ext cx="1787652" cy="8412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4" name="fieldValue_42"/>
          <p:cNvSpPr txBox="1"/>
          <p:nvPr/>
        </p:nvSpPr>
        <p:spPr>
          <a:xfrm>
            <a:off x="512064" y="4910328"/>
            <a:ext cx="1677924" cy="8046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[에다 라이트모티프 첫 소절]</a:t>
            </a:r>
            <a:endParaRPr lang="en-US" sz="1000" dirty="0"/>
          </a:p>
        </p:txBody>
      </p:sp>
      <p:sp>
        <p:nvSpPr>
          <p:cNvPr id="15" name="seg1"/>
          <p:cNvSpPr/>
          <p:nvPr/>
        </p:nvSpPr>
        <p:spPr>
          <a:xfrm>
            <a:off x="2354580" y="1234440"/>
            <a:ext cx="1787652" cy="566928"/>
          </a:xfrm>
          <a:prstGeom prst="roundRect">
            <a:avLst>
              <a:gd name="adj" fmla="val 9677"/>
            </a:avLst>
          </a:prstGeom>
          <a:solidFill>
            <a:schemeClr val="tx2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2446020" y="1234440"/>
            <a:ext cx="16047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bg2"/>
                </a:solidFill>
              </a:rPr>
              <a:t>5–20초</a:t>
            </a:r>
            <a:endParaRPr lang="en-US" sz="900" dirty="0"/>
          </a:p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캐릭터</a:t>
            </a:r>
            <a:endParaRPr lang="en-US" sz="900" dirty="0"/>
          </a:p>
        </p:txBody>
      </p:sp>
      <p:sp>
        <p:nvSpPr>
          <p:cNvPr id="17" name="fieldLabel_43"/>
          <p:cNvSpPr txBox="1"/>
          <p:nvPr/>
        </p:nvSpPr>
        <p:spPr>
          <a:xfrm>
            <a:off x="2354580" y="1938528"/>
            <a:ext cx="17876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화면</a:t>
            </a:r>
            <a:endParaRPr lang="en-US" sz="950" dirty="0"/>
          </a:p>
        </p:txBody>
      </p:sp>
      <p:sp>
        <p:nvSpPr>
          <p:cNvPr id="18" name="fieldBox_44"/>
          <p:cNvSpPr/>
          <p:nvPr/>
        </p:nvSpPr>
        <p:spPr>
          <a:xfrm>
            <a:off x="2354580" y="2194560"/>
            <a:ext cx="1787652" cy="10698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9" name="fieldValue_45"/>
          <p:cNvSpPr txBox="1"/>
          <p:nvPr/>
        </p:nvSpPr>
        <p:spPr>
          <a:xfrm>
            <a:off x="2409444" y="2212848"/>
            <a:ext cx="1677924" cy="10332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[에다 · 요한 · 애니피아 친구들]</a:t>
            </a:r>
            <a:endParaRPr lang="en-US" sz="1000" dirty="0"/>
          </a:p>
        </p:txBody>
      </p:sp>
      <p:sp>
        <p:nvSpPr>
          <p:cNvPr id="20" name="fieldLabel_46"/>
          <p:cNvSpPr txBox="1"/>
          <p:nvPr/>
        </p:nvSpPr>
        <p:spPr>
          <a:xfrm>
            <a:off x="2354580" y="3355848"/>
            <a:ext cx="17876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자막·문구</a:t>
            </a:r>
            <a:endParaRPr lang="en-US" sz="950" dirty="0"/>
          </a:p>
        </p:txBody>
      </p:sp>
      <p:sp>
        <p:nvSpPr>
          <p:cNvPr id="21" name="fieldBox_47"/>
          <p:cNvSpPr/>
          <p:nvPr/>
        </p:nvSpPr>
        <p:spPr>
          <a:xfrm>
            <a:off x="2354580" y="3611880"/>
            <a:ext cx="1787652" cy="93268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2" name="fieldValue_48"/>
          <p:cNvSpPr txBox="1"/>
          <p:nvPr/>
        </p:nvSpPr>
        <p:spPr>
          <a:xfrm>
            <a:off x="2409444" y="3630168"/>
            <a:ext cx="1677924" cy="8961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[이름 + 한 줄 소개]</a:t>
            </a:r>
            <a:endParaRPr lang="en-US" sz="1000" dirty="0"/>
          </a:p>
        </p:txBody>
      </p:sp>
      <p:sp>
        <p:nvSpPr>
          <p:cNvPr id="23" name="fieldLabel_49"/>
          <p:cNvSpPr txBox="1"/>
          <p:nvPr/>
        </p:nvSpPr>
        <p:spPr>
          <a:xfrm>
            <a:off x="2354580" y="4636008"/>
            <a:ext cx="17876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소리</a:t>
            </a:r>
            <a:endParaRPr lang="en-US" sz="950" dirty="0"/>
          </a:p>
        </p:txBody>
      </p:sp>
      <p:sp>
        <p:nvSpPr>
          <p:cNvPr id="24" name="fieldBox_50"/>
          <p:cNvSpPr/>
          <p:nvPr/>
        </p:nvSpPr>
        <p:spPr>
          <a:xfrm>
            <a:off x="2354580" y="4892040"/>
            <a:ext cx="1787652" cy="8412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5" name="fieldValue_51"/>
          <p:cNvSpPr txBox="1"/>
          <p:nvPr/>
        </p:nvSpPr>
        <p:spPr>
          <a:xfrm>
            <a:off x="2409444" y="4910328"/>
            <a:ext cx="1677924" cy="8046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[주제 선율]</a:t>
            </a:r>
            <a:endParaRPr lang="en-US" sz="1000" dirty="0"/>
          </a:p>
        </p:txBody>
      </p:sp>
      <p:sp>
        <p:nvSpPr>
          <p:cNvPr id="26" name="seg2"/>
          <p:cNvSpPr/>
          <p:nvPr/>
        </p:nvSpPr>
        <p:spPr>
          <a:xfrm>
            <a:off x="4251960" y="1234440"/>
            <a:ext cx="1787652" cy="566928"/>
          </a:xfrm>
          <a:prstGeom prst="roundRect">
            <a:avLst>
              <a:gd name="adj" fmla="val 9677"/>
            </a:avLst>
          </a:prstGeom>
          <a:solidFill>
            <a:schemeClr val="tx2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343400" y="1234440"/>
            <a:ext cx="16047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bg2"/>
                </a:solidFill>
              </a:rPr>
              <a:t>20–40초</a:t>
            </a:r>
            <a:endParaRPr lang="en-US" sz="900" dirty="0"/>
          </a:p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이야기·세계</a:t>
            </a:r>
            <a:endParaRPr lang="en-US" sz="900" dirty="0"/>
          </a:p>
        </p:txBody>
      </p:sp>
      <p:sp>
        <p:nvSpPr>
          <p:cNvPr id="28" name="fieldLabel_52"/>
          <p:cNvSpPr txBox="1"/>
          <p:nvPr/>
        </p:nvSpPr>
        <p:spPr>
          <a:xfrm>
            <a:off x="4251960" y="1938528"/>
            <a:ext cx="17876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화면</a:t>
            </a:r>
            <a:endParaRPr lang="en-US" sz="950" dirty="0"/>
          </a:p>
        </p:txBody>
      </p:sp>
      <p:sp>
        <p:nvSpPr>
          <p:cNvPr id="29" name="fieldBox_53"/>
          <p:cNvSpPr/>
          <p:nvPr/>
        </p:nvSpPr>
        <p:spPr>
          <a:xfrm>
            <a:off x="4251960" y="2194560"/>
            <a:ext cx="1787652" cy="10698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30" name="fieldValue_54"/>
          <p:cNvSpPr txBox="1"/>
          <p:nvPr/>
        </p:nvSpPr>
        <p:spPr>
          <a:xfrm>
            <a:off x="4306824" y="2212848"/>
            <a:ext cx="1677924" cy="10332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[요한이 소리를 잃음 → 애니피아]</a:t>
            </a:r>
            <a:endParaRPr lang="en-US" sz="1000" dirty="0"/>
          </a:p>
        </p:txBody>
      </p:sp>
      <p:sp>
        <p:nvSpPr>
          <p:cNvPr id="31" name="fieldLabel_55"/>
          <p:cNvSpPr txBox="1"/>
          <p:nvPr/>
        </p:nvSpPr>
        <p:spPr>
          <a:xfrm>
            <a:off x="4251960" y="3355848"/>
            <a:ext cx="17876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자막·문구</a:t>
            </a:r>
            <a:endParaRPr lang="en-US" sz="950" dirty="0"/>
          </a:p>
        </p:txBody>
      </p:sp>
      <p:sp>
        <p:nvSpPr>
          <p:cNvPr id="32" name="fieldBox_56"/>
          <p:cNvSpPr/>
          <p:nvPr/>
        </p:nvSpPr>
        <p:spPr>
          <a:xfrm>
            <a:off x="4251960" y="3611880"/>
            <a:ext cx="1787652" cy="93268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33" name="fieldValue_57"/>
          <p:cNvSpPr txBox="1"/>
          <p:nvPr/>
        </p:nvSpPr>
        <p:spPr>
          <a:xfrm>
            <a:off x="4306824" y="3630168"/>
            <a:ext cx="1677924" cy="8961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[로그라인 요약]</a:t>
            </a:r>
            <a:endParaRPr lang="en-US" sz="1000" dirty="0"/>
          </a:p>
        </p:txBody>
      </p:sp>
      <p:sp>
        <p:nvSpPr>
          <p:cNvPr id="34" name="fieldLabel_58"/>
          <p:cNvSpPr txBox="1"/>
          <p:nvPr/>
        </p:nvSpPr>
        <p:spPr>
          <a:xfrm>
            <a:off x="4251960" y="4636008"/>
            <a:ext cx="17876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소리</a:t>
            </a:r>
            <a:endParaRPr lang="en-US" sz="950" dirty="0"/>
          </a:p>
        </p:txBody>
      </p:sp>
      <p:sp>
        <p:nvSpPr>
          <p:cNvPr id="35" name="fieldBox_59"/>
          <p:cNvSpPr/>
          <p:nvPr/>
        </p:nvSpPr>
        <p:spPr>
          <a:xfrm>
            <a:off x="4251960" y="4892040"/>
            <a:ext cx="1787652" cy="8412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36" name="fieldValue_60"/>
          <p:cNvSpPr txBox="1"/>
          <p:nvPr/>
        </p:nvSpPr>
        <p:spPr>
          <a:xfrm>
            <a:off x="4306824" y="4910328"/>
            <a:ext cx="1677924" cy="8046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[두 세계를 대비하는 음악]</a:t>
            </a:r>
            <a:endParaRPr lang="en-US" sz="1000" dirty="0"/>
          </a:p>
        </p:txBody>
      </p:sp>
      <p:sp>
        <p:nvSpPr>
          <p:cNvPr id="37" name="seg3"/>
          <p:cNvSpPr/>
          <p:nvPr/>
        </p:nvSpPr>
        <p:spPr>
          <a:xfrm>
            <a:off x="6149340" y="1234440"/>
            <a:ext cx="1787652" cy="566928"/>
          </a:xfrm>
          <a:prstGeom prst="roundRect">
            <a:avLst>
              <a:gd name="adj" fmla="val 9677"/>
            </a:avLst>
          </a:prstGeom>
          <a:solidFill>
            <a:schemeClr val="tx2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6240780" y="1234440"/>
            <a:ext cx="16047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bg2"/>
                </a:solidFill>
              </a:rPr>
              <a:t>40–60초</a:t>
            </a:r>
            <a:endParaRPr lang="en-US" sz="900" dirty="0"/>
          </a:p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근거</a:t>
            </a:r>
            <a:endParaRPr lang="en-US" sz="900" dirty="0"/>
          </a:p>
        </p:txBody>
      </p:sp>
      <p:sp>
        <p:nvSpPr>
          <p:cNvPr id="39" name="fieldLabel_61"/>
          <p:cNvSpPr txBox="1"/>
          <p:nvPr/>
        </p:nvSpPr>
        <p:spPr>
          <a:xfrm>
            <a:off x="6149340" y="1938528"/>
            <a:ext cx="17876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화면</a:t>
            </a:r>
            <a:endParaRPr lang="en-US" sz="950" dirty="0"/>
          </a:p>
        </p:txBody>
      </p:sp>
      <p:sp>
        <p:nvSpPr>
          <p:cNvPr id="40" name="fieldBox_62"/>
          <p:cNvSpPr/>
          <p:nvPr/>
        </p:nvSpPr>
        <p:spPr>
          <a:xfrm>
            <a:off x="6149340" y="2194560"/>
            <a:ext cx="1787652" cy="10698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41" name="fieldValue_63"/>
          <p:cNvSpPr txBox="1"/>
          <p:nvPr/>
        </p:nvSpPr>
        <p:spPr>
          <a:xfrm>
            <a:off x="6204204" y="2212848"/>
            <a:ext cx="1677924" cy="10332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[공연 실연 · AR 장면 · 관객 반응]</a:t>
            </a:r>
            <a:endParaRPr lang="en-US" sz="1000" dirty="0"/>
          </a:p>
        </p:txBody>
      </p:sp>
      <p:sp>
        <p:nvSpPr>
          <p:cNvPr id="42" name="fieldLabel_64"/>
          <p:cNvSpPr txBox="1"/>
          <p:nvPr/>
        </p:nvSpPr>
        <p:spPr>
          <a:xfrm>
            <a:off x="6149340" y="3355848"/>
            <a:ext cx="17876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자막·문구</a:t>
            </a:r>
            <a:endParaRPr lang="en-US" sz="950" dirty="0"/>
          </a:p>
        </p:txBody>
      </p:sp>
      <p:sp>
        <p:nvSpPr>
          <p:cNvPr id="43" name="fieldBox_65"/>
          <p:cNvSpPr/>
          <p:nvPr/>
        </p:nvSpPr>
        <p:spPr>
          <a:xfrm>
            <a:off x="6149340" y="3611880"/>
            <a:ext cx="1787652" cy="93268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44" name="fieldValue_66"/>
          <p:cNvSpPr txBox="1"/>
          <p:nvPr/>
        </p:nvSpPr>
        <p:spPr>
          <a:xfrm>
            <a:off x="6204204" y="3630168"/>
            <a:ext cx="1677924" cy="8961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[2027 올해의 신작 · 2027.3 초연]</a:t>
            </a:r>
            <a:endParaRPr lang="en-US" sz="1000" dirty="0"/>
          </a:p>
        </p:txBody>
      </p:sp>
      <p:sp>
        <p:nvSpPr>
          <p:cNvPr id="45" name="fieldLabel_67"/>
          <p:cNvSpPr txBox="1"/>
          <p:nvPr/>
        </p:nvSpPr>
        <p:spPr>
          <a:xfrm>
            <a:off x="6149340" y="4636008"/>
            <a:ext cx="17876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소리</a:t>
            </a:r>
            <a:endParaRPr lang="en-US" sz="950" dirty="0"/>
          </a:p>
        </p:txBody>
      </p:sp>
      <p:sp>
        <p:nvSpPr>
          <p:cNvPr id="46" name="fieldBox_68"/>
          <p:cNvSpPr/>
          <p:nvPr/>
        </p:nvSpPr>
        <p:spPr>
          <a:xfrm>
            <a:off x="6149340" y="4892040"/>
            <a:ext cx="1787652" cy="8412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47" name="fieldValue_69"/>
          <p:cNvSpPr txBox="1"/>
          <p:nvPr/>
        </p:nvSpPr>
        <p:spPr>
          <a:xfrm>
            <a:off x="6204204" y="4910328"/>
            <a:ext cx="1677924" cy="8046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[현장음 + 음악]</a:t>
            </a:r>
            <a:endParaRPr lang="en-US" sz="1000" dirty="0"/>
          </a:p>
        </p:txBody>
      </p:sp>
      <p:sp>
        <p:nvSpPr>
          <p:cNvPr id="48" name="seg4"/>
          <p:cNvSpPr/>
          <p:nvPr/>
        </p:nvSpPr>
        <p:spPr>
          <a:xfrm>
            <a:off x="8046720" y="1234440"/>
            <a:ext cx="1787652" cy="566928"/>
          </a:xfrm>
          <a:prstGeom prst="roundRect">
            <a:avLst>
              <a:gd name="adj" fmla="val 9677"/>
            </a:avLst>
          </a:prstGeom>
          <a:solidFill>
            <a:schemeClr val="tx2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8138160" y="1234440"/>
            <a:ext cx="16047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bg2"/>
                </a:solidFill>
              </a:rPr>
              <a:t>60–75초</a:t>
            </a:r>
            <a:endParaRPr lang="en-US" sz="900" dirty="0"/>
          </a:p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확장</a:t>
            </a:r>
            <a:endParaRPr lang="en-US" sz="900" dirty="0"/>
          </a:p>
        </p:txBody>
      </p:sp>
      <p:sp>
        <p:nvSpPr>
          <p:cNvPr id="50" name="fieldLabel_70"/>
          <p:cNvSpPr txBox="1"/>
          <p:nvPr/>
        </p:nvSpPr>
        <p:spPr>
          <a:xfrm>
            <a:off x="8046720" y="1938528"/>
            <a:ext cx="17876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화면</a:t>
            </a:r>
            <a:endParaRPr lang="en-US" sz="950" dirty="0"/>
          </a:p>
        </p:txBody>
      </p:sp>
      <p:sp>
        <p:nvSpPr>
          <p:cNvPr id="51" name="fieldBox_71"/>
          <p:cNvSpPr/>
          <p:nvPr/>
        </p:nvSpPr>
        <p:spPr>
          <a:xfrm>
            <a:off x="8046720" y="2194560"/>
            <a:ext cx="1787652" cy="10698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52" name="fieldValue_72"/>
          <p:cNvSpPr txBox="1"/>
          <p:nvPr/>
        </p:nvSpPr>
        <p:spPr>
          <a:xfrm>
            <a:off x="8101584" y="2212848"/>
            <a:ext cx="1677924" cy="10332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[공연 3가지 버전 · IP 확장안]</a:t>
            </a:r>
            <a:endParaRPr lang="en-US" sz="1000" dirty="0"/>
          </a:p>
        </p:txBody>
      </p:sp>
      <p:sp>
        <p:nvSpPr>
          <p:cNvPr id="53" name="fieldLabel_73"/>
          <p:cNvSpPr txBox="1"/>
          <p:nvPr/>
        </p:nvSpPr>
        <p:spPr>
          <a:xfrm>
            <a:off x="8046720" y="3355848"/>
            <a:ext cx="17876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자막·문구</a:t>
            </a:r>
            <a:endParaRPr lang="en-US" sz="950" dirty="0"/>
          </a:p>
        </p:txBody>
      </p:sp>
      <p:sp>
        <p:nvSpPr>
          <p:cNvPr id="54" name="fieldBox_74"/>
          <p:cNvSpPr/>
          <p:nvPr/>
        </p:nvSpPr>
        <p:spPr>
          <a:xfrm>
            <a:off x="8046720" y="3611880"/>
            <a:ext cx="1787652" cy="93268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55" name="fieldValue_75"/>
          <p:cNvSpPr txBox="1"/>
          <p:nvPr/>
        </p:nvSpPr>
        <p:spPr>
          <a:xfrm>
            <a:off x="8101584" y="3630168"/>
            <a:ext cx="1677924" cy="8961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[현재 단계와 계획을 구분]</a:t>
            </a:r>
            <a:endParaRPr lang="en-US" sz="1000" dirty="0"/>
          </a:p>
        </p:txBody>
      </p:sp>
      <p:sp>
        <p:nvSpPr>
          <p:cNvPr id="56" name="fieldLabel_76"/>
          <p:cNvSpPr txBox="1"/>
          <p:nvPr/>
        </p:nvSpPr>
        <p:spPr>
          <a:xfrm>
            <a:off x="8046720" y="4636008"/>
            <a:ext cx="17876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소리</a:t>
            </a:r>
            <a:endParaRPr lang="en-US" sz="950" dirty="0"/>
          </a:p>
        </p:txBody>
      </p:sp>
      <p:sp>
        <p:nvSpPr>
          <p:cNvPr id="57" name="fieldBox_77"/>
          <p:cNvSpPr/>
          <p:nvPr/>
        </p:nvSpPr>
        <p:spPr>
          <a:xfrm>
            <a:off x="8046720" y="4892040"/>
            <a:ext cx="1787652" cy="8412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58" name="fieldValue_78"/>
          <p:cNvSpPr txBox="1"/>
          <p:nvPr/>
        </p:nvSpPr>
        <p:spPr>
          <a:xfrm>
            <a:off x="8101584" y="4910328"/>
            <a:ext cx="1677924" cy="8046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[음악 고조]</a:t>
            </a:r>
            <a:endParaRPr lang="en-US" sz="1000" dirty="0"/>
          </a:p>
        </p:txBody>
      </p:sp>
      <p:sp>
        <p:nvSpPr>
          <p:cNvPr id="59" name="seg5"/>
          <p:cNvSpPr/>
          <p:nvPr/>
        </p:nvSpPr>
        <p:spPr>
          <a:xfrm>
            <a:off x="9944100" y="1234440"/>
            <a:ext cx="1787652" cy="566928"/>
          </a:xfrm>
          <a:prstGeom prst="roundRect">
            <a:avLst>
              <a:gd name="adj" fmla="val 9677"/>
            </a:avLst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60" name="Text 58"/>
          <p:cNvSpPr txBox="1"/>
          <p:nvPr/>
        </p:nvSpPr>
        <p:spPr>
          <a:xfrm>
            <a:off x="10035540" y="1234440"/>
            <a:ext cx="16047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bg2"/>
                </a:solidFill>
              </a:rPr>
              <a:t>75–90초</a:t>
            </a:r>
            <a:endParaRPr lang="en-US" sz="900" dirty="0"/>
          </a:p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제안·연락처</a:t>
            </a:r>
            <a:endParaRPr lang="en-US" sz="900" dirty="0"/>
          </a:p>
        </p:txBody>
      </p:sp>
      <p:sp>
        <p:nvSpPr>
          <p:cNvPr id="61" name="fieldLabel_79"/>
          <p:cNvSpPr txBox="1"/>
          <p:nvPr/>
        </p:nvSpPr>
        <p:spPr>
          <a:xfrm>
            <a:off x="9944100" y="1938528"/>
            <a:ext cx="17876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화면</a:t>
            </a:r>
            <a:endParaRPr lang="en-US" sz="950" dirty="0"/>
          </a:p>
        </p:txBody>
      </p:sp>
      <p:sp>
        <p:nvSpPr>
          <p:cNvPr id="62" name="fieldBox_80"/>
          <p:cNvSpPr/>
          <p:nvPr/>
        </p:nvSpPr>
        <p:spPr>
          <a:xfrm>
            <a:off x="9944100" y="2194560"/>
            <a:ext cx="1787652" cy="10698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63" name="fieldValue_81"/>
          <p:cNvSpPr txBox="1"/>
          <p:nvPr/>
        </p:nvSpPr>
        <p:spPr>
          <a:xfrm>
            <a:off x="9998964" y="2212848"/>
            <a:ext cx="1677924" cy="10332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[로고 · 원하는 협업 2~3개 · QR]</a:t>
            </a:r>
            <a:endParaRPr lang="en-US" sz="1000" dirty="0"/>
          </a:p>
        </p:txBody>
      </p:sp>
      <p:sp>
        <p:nvSpPr>
          <p:cNvPr id="64" name="fieldLabel_82"/>
          <p:cNvSpPr txBox="1"/>
          <p:nvPr/>
        </p:nvSpPr>
        <p:spPr>
          <a:xfrm>
            <a:off x="9944100" y="3355848"/>
            <a:ext cx="17876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자막·문구</a:t>
            </a:r>
            <a:endParaRPr lang="en-US" sz="950" dirty="0"/>
          </a:p>
        </p:txBody>
      </p:sp>
      <p:sp>
        <p:nvSpPr>
          <p:cNvPr id="65" name="fieldBox_83"/>
          <p:cNvSpPr/>
          <p:nvPr/>
        </p:nvSpPr>
        <p:spPr>
          <a:xfrm>
            <a:off x="9944100" y="3611880"/>
            <a:ext cx="1787652" cy="93268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66" name="fieldValue_84"/>
          <p:cNvSpPr txBox="1"/>
          <p:nvPr/>
        </p:nvSpPr>
        <p:spPr>
          <a:xfrm>
            <a:off x="9998964" y="3630168"/>
            <a:ext cx="1677924" cy="8961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[Looking for … / Contact]</a:t>
            </a:r>
            <a:endParaRPr lang="en-US" sz="1000" dirty="0"/>
          </a:p>
        </p:txBody>
      </p:sp>
      <p:sp>
        <p:nvSpPr>
          <p:cNvPr id="67" name="fieldLabel_85"/>
          <p:cNvSpPr txBox="1"/>
          <p:nvPr/>
        </p:nvSpPr>
        <p:spPr>
          <a:xfrm>
            <a:off x="9944100" y="4636008"/>
            <a:ext cx="17876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소리</a:t>
            </a:r>
            <a:endParaRPr lang="en-US" sz="950" dirty="0"/>
          </a:p>
        </p:txBody>
      </p:sp>
      <p:sp>
        <p:nvSpPr>
          <p:cNvPr id="68" name="fieldBox_86"/>
          <p:cNvSpPr/>
          <p:nvPr/>
        </p:nvSpPr>
        <p:spPr>
          <a:xfrm>
            <a:off x="9944100" y="4892040"/>
            <a:ext cx="1787652" cy="8412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69" name="fieldValue_87"/>
          <p:cNvSpPr txBox="1"/>
          <p:nvPr/>
        </p:nvSpPr>
        <p:spPr>
          <a:xfrm>
            <a:off x="9998964" y="4910328"/>
            <a:ext cx="1677924" cy="8046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[엔딩]</a:t>
            </a:r>
            <a:endParaRPr lang="en-US" sz="1000" dirty="0"/>
          </a:p>
        </p:txBody>
      </p:sp>
      <p:sp>
        <p:nvSpPr>
          <p:cNvPr id="70" name="guideNote_88"/>
          <p:cNvSpPr txBox="1"/>
          <p:nvPr/>
        </p:nvSpPr>
        <p:spPr>
          <a:xfrm>
            <a:off x="457200" y="5897880"/>
            <a:ext cx="11274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i="1" dirty="0">
                <a:solidFill>
                  <a:schemeClr val="accent4"/>
                </a:solidFill>
              </a:rPr>
              <a:t>작성 안내 · </a:t>
            </a:r>
            <a:pPr indent="0" marL="0">
              <a:buNone/>
            </a:pPr>
            <a:r>
              <a:rPr lang="en-US" sz="900" i="1" dirty="0">
                <a:solidFill>
                  <a:schemeClr val="accent4"/>
                </a:solidFill>
              </a:rPr>
              <a:t>60초판은 각 구간을 2/3로, 30초판은 훅·캐릭터·근거·제안 4구간만 사용. 첫 5초 안에 에다의 얼굴과 시그니처 동작이 보이게 편집.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510528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chemeClr val="accent1"/>
                </a:solidFill>
              </a:rPr>
              <a:t>04  STORYBOARD · 스토리보드 (컷 1–6)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스토리보드 — 컷 1~6</a:t>
            </a:r>
            <a:endParaRPr lang="en-US" sz="2200" dirty="0"/>
          </a:p>
        </p:txBody>
      </p:sp>
      <p:sp>
        <p:nvSpPr>
          <p:cNvPr id="4" name="art_89"/>
          <p:cNvSpPr/>
          <p:nvPr/>
        </p:nvSpPr>
        <p:spPr>
          <a:xfrm>
            <a:off x="457200" y="1188720"/>
            <a:ext cx="3575304" cy="1664208"/>
          </a:xfrm>
          <a:prstGeom prst="roundRect">
            <a:avLst>
              <a:gd name="adj" fmla="val 329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5" name="artLabel_90"/>
          <p:cNvSpPr txBox="1"/>
          <p:nvPr/>
        </p:nvSpPr>
        <p:spPr>
          <a:xfrm>
            <a:off x="512064" y="1243584"/>
            <a:ext cx="3465576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[컷 1 이미지 · 16:9]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898648"/>
            <a:ext cx="35753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accent1"/>
                </a:solidFill>
              </a:rPr>
              <a:t>컷 1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  ·  [ ]초 ~ [ ]초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화면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자막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소리·소스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</p:txBody>
      </p:sp>
      <p:sp>
        <p:nvSpPr>
          <p:cNvPr id="7" name="art_91"/>
          <p:cNvSpPr/>
          <p:nvPr/>
        </p:nvSpPr>
        <p:spPr>
          <a:xfrm>
            <a:off x="4306824" y="1188720"/>
            <a:ext cx="3575304" cy="1664208"/>
          </a:xfrm>
          <a:prstGeom prst="roundRect">
            <a:avLst>
              <a:gd name="adj" fmla="val 329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8" name="artLabel_92"/>
          <p:cNvSpPr txBox="1"/>
          <p:nvPr/>
        </p:nvSpPr>
        <p:spPr>
          <a:xfrm>
            <a:off x="4361688" y="1243584"/>
            <a:ext cx="3465576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[컷 2 이미지 · 16:9]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4306824" y="2898648"/>
            <a:ext cx="35753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accent1"/>
                </a:solidFill>
              </a:rPr>
              <a:t>컷 2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  ·  [ ]초 ~ [ ]초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화면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자막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소리·소스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</p:txBody>
      </p:sp>
      <p:sp>
        <p:nvSpPr>
          <p:cNvPr id="10" name="art_93"/>
          <p:cNvSpPr/>
          <p:nvPr/>
        </p:nvSpPr>
        <p:spPr>
          <a:xfrm>
            <a:off x="8156448" y="1188720"/>
            <a:ext cx="3575304" cy="1664208"/>
          </a:xfrm>
          <a:prstGeom prst="roundRect">
            <a:avLst>
              <a:gd name="adj" fmla="val 329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1" name="artLabel_94"/>
          <p:cNvSpPr txBox="1"/>
          <p:nvPr/>
        </p:nvSpPr>
        <p:spPr>
          <a:xfrm>
            <a:off x="8211312" y="1243584"/>
            <a:ext cx="3465576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[컷 3 이미지 · 16:9]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8156448" y="2898648"/>
            <a:ext cx="35753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accent1"/>
                </a:solidFill>
              </a:rPr>
              <a:t>컷 3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  ·  [ ]초 ~ [ ]초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화면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자막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소리·소스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</p:txBody>
      </p:sp>
      <p:sp>
        <p:nvSpPr>
          <p:cNvPr id="13" name="art_95"/>
          <p:cNvSpPr/>
          <p:nvPr/>
        </p:nvSpPr>
        <p:spPr>
          <a:xfrm>
            <a:off x="457200" y="3822192"/>
            <a:ext cx="3575304" cy="1664208"/>
          </a:xfrm>
          <a:prstGeom prst="roundRect">
            <a:avLst>
              <a:gd name="adj" fmla="val 329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4" name="artLabel_96"/>
          <p:cNvSpPr txBox="1"/>
          <p:nvPr/>
        </p:nvSpPr>
        <p:spPr>
          <a:xfrm>
            <a:off x="512064" y="3877056"/>
            <a:ext cx="3465576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[컷 4 이미지 · 16:9]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5532120"/>
            <a:ext cx="35753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accent1"/>
                </a:solidFill>
              </a:rPr>
              <a:t>컷 4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  ·  [ ]초 ~ [ ]초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화면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자막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소리·소스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</p:txBody>
      </p:sp>
      <p:sp>
        <p:nvSpPr>
          <p:cNvPr id="16" name="art_97"/>
          <p:cNvSpPr/>
          <p:nvPr/>
        </p:nvSpPr>
        <p:spPr>
          <a:xfrm>
            <a:off x="4306824" y="3822192"/>
            <a:ext cx="3575304" cy="1664208"/>
          </a:xfrm>
          <a:prstGeom prst="roundRect">
            <a:avLst>
              <a:gd name="adj" fmla="val 329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7" name="artLabel_98"/>
          <p:cNvSpPr txBox="1"/>
          <p:nvPr/>
        </p:nvSpPr>
        <p:spPr>
          <a:xfrm>
            <a:off x="4361688" y="3877056"/>
            <a:ext cx="3465576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[컷 5 이미지 · 16:9]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4306824" y="5532120"/>
            <a:ext cx="35753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accent1"/>
                </a:solidFill>
              </a:rPr>
              <a:t>컷 5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  ·  [ ]초 ~ [ ]초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화면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자막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소리·소스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</p:txBody>
      </p:sp>
      <p:sp>
        <p:nvSpPr>
          <p:cNvPr id="19" name="art_99"/>
          <p:cNvSpPr/>
          <p:nvPr/>
        </p:nvSpPr>
        <p:spPr>
          <a:xfrm>
            <a:off x="8156448" y="3822192"/>
            <a:ext cx="3575304" cy="1664208"/>
          </a:xfrm>
          <a:prstGeom prst="roundRect">
            <a:avLst>
              <a:gd name="adj" fmla="val 329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20" name="artLabel_100"/>
          <p:cNvSpPr txBox="1"/>
          <p:nvPr/>
        </p:nvSpPr>
        <p:spPr>
          <a:xfrm>
            <a:off x="8211312" y="3877056"/>
            <a:ext cx="3465576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[컷 6 이미지 · 16:9]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8156448" y="5532120"/>
            <a:ext cx="35753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accent1"/>
                </a:solidFill>
              </a:rPr>
              <a:t>컷 6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  ·  [ ]초 ~ [ ]초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화면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자막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소리·소스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510528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chemeClr val="accent1"/>
                </a:solidFill>
              </a:rPr>
              <a:t>04  STORYBOARD · 스토리보드 (컷 7–12)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스토리보드 — 컷 7~12</a:t>
            </a:r>
            <a:endParaRPr lang="en-US" sz="2200" dirty="0"/>
          </a:p>
        </p:txBody>
      </p:sp>
      <p:sp>
        <p:nvSpPr>
          <p:cNvPr id="4" name="art_101"/>
          <p:cNvSpPr/>
          <p:nvPr/>
        </p:nvSpPr>
        <p:spPr>
          <a:xfrm>
            <a:off x="457200" y="1188720"/>
            <a:ext cx="3575304" cy="1664208"/>
          </a:xfrm>
          <a:prstGeom prst="roundRect">
            <a:avLst>
              <a:gd name="adj" fmla="val 329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5" name="artLabel_102"/>
          <p:cNvSpPr txBox="1"/>
          <p:nvPr/>
        </p:nvSpPr>
        <p:spPr>
          <a:xfrm>
            <a:off x="512064" y="1243584"/>
            <a:ext cx="3465576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[컷 7 이미지 · 16:9]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898648"/>
            <a:ext cx="35753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accent1"/>
                </a:solidFill>
              </a:rPr>
              <a:t>컷 7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  ·  [ ]초 ~ [ ]초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화면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자막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소리·소스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</p:txBody>
      </p:sp>
      <p:sp>
        <p:nvSpPr>
          <p:cNvPr id="7" name="art_103"/>
          <p:cNvSpPr/>
          <p:nvPr/>
        </p:nvSpPr>
        <p:spPr>
          <a:xfrm>
            <a:off x="4306824" y="1188720"/>
            <a:ext cx="3575304" cy="1664208"/>
          </a:xfrm>
          <a:prstGeom prst="roundRect">
            <a:avLst>
              <a:gd name="adj" fmla="val 329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8" name="artLabel_104"/>
          <p:cNvSpPr txBox="1"/>
          <p:nvPr/>
        </p:nvSpPr>
        <p:spPr>
          <a:xfrm>
            <a:off x="4361688" y="1243584"/>
            <a:ext cx="3465576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[컷 8 이미지 · 16:9]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4306824" y="2898648"/>
            <a:ext cx="35753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accent1"/>
                </a:solidFill>
              </a:rPr>
              <a:t>컷 8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  ·  [ ]초 ~ [ ]초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화면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자막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소리·소스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</p:txBody>
      </p:sp>
      <p:sp>
        <p:nvSpPr>
          <p:cNvPr id="10" name="art_105"/>
          <p:cNvSpPr/>
          <p:nvPr/>
        </p:nvSpPr>
        <p:spPr>
          <a:xfrm>
            <a:off x="8156448" y="1188720"/>
            <a:ext cx="3575304" cy="1664208"/>
          </a:xfrm>
          <a:prstGeom prst="roundRect">
            <a:avLst>
              <a:gd name="adj" fmla="val 329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1" name="artLabel_106"/>
          <p:cNvSpPr txBox="1"/>
          <p:nvPr/>
        </p:nvSpPr>
        <p:spPr>
          <a:xfrm>
            <a:off x="8211312" y="1243584"/>
            <a:ext cx="3465576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[컷 9 이미지 · 16:9]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8156448" y="2898648"/>
            <a:ext cx="35753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accent1"/>
                </a:solidFill>
              </a:rPr>
              <a:t>컷 9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  ·  [ ]초 ~ [ ]초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화면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자막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소리·소스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</p:txBody>
      </p:sp>
      <p:sp>
        <p:nvSpPr>
          <p:cNvPr id="13" name="art_107"/>
          <p:cNvSpPr/>
          <p:nvPr/>
        </p:nvSpPr>
        <p:spPr>
          <a:xfrm>
            <a:off x="457200" y="3822192"/>
            <a:ext cx="3575304" cy="1664208"/>
          </a:xfrm>
          <a:prstGeom prst="roundRect">
            <a:avLst>
              <a:gd name="adj" fmla="val 329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4" name="artLabel_108"/>
          <p:cNvSpPr txBox="1"/>
          <p:nvPr/>
        </p:nvSpPr>
        <p:spPr>
          <a:xfrm>
            <a:off x="512064" y="3877056"/>
            <a:ext cx="3465576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[컷 10 이미지 · 16:9]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5532120"/>
            <a:ext cx="35753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accent1"/>
                </a:solidFill>
              </a:rPr>
              <a:t>컷 10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  ·  [ ]초 ~ [ ]초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화면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자막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소리·소스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</p:txBody>
      </p:sp>
      <p:sp>
        <p:nvSpPr>
          <p:cNvPr id="16" name="art_109"/>
          <p:cNvSpPr/>
          <p:nvPr/>
        </p:nvSpPr>
        <p:spPr>
          <a:xfrm>
            <a:off x="4306824" y="3822192"/>
            <a:ext cx="3575304" cy="1664208"/>
          </a:xfrm>
          <a:prstGeom prst="roundRect">
            <a:avLst>
              <a:gd name="adj" fmla="val 329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7" name="artLabel_110"/>
          <p:cNvSpPr txBox="1"/>
          <p:nvPr/>
        </p:nvSpPr>
        <p:spPr>
          <a:xfrm>
            <a:off x="4361688" y="3877056"/>
            <a:ext cx="3465576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[컷 11 이미지 · 16:9]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4306824" y="5532120"/>
            <a:ext cx="35753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accent1"/>
                </a:solidFill>
              </a:rPr>
              <a:t>컷 11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  ·  [ ]초 ~ [ ]초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화면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자막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소리·소스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</p:txBody>
      </p:sp>
      <p:sp>
        <p:nvSpPr>
          <p:cNvPr id="19" name="art_111"/>
          <p:cNvSpPr/>
          <p:nvPr/>
        </p:nvSpPr>
        <p:spPr>
          <a:xfrm>
            <a:off x="8156448" y="3822192"/>
            <a:ext cx="3575304" cy="1664208"/>
          </a:xfrm>
          <a:prstGeom prst="roundRect">
            <a:avLst>
              <a:gd name="adj" fmla="val 329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20" name="artLabel_112"/>
          <p:cNvSpPr txBox="1"/>
          <p:nvPr/>
        </p:nvSpPr>
        <p:spPr>
          <a:xfrm>
            <a:off x="8211312" y="3877056"/>
            <a:ext cx="3465576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[컷 12 이미지 · 16:9]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8156448" y="5532120"/>
            <a:ext cx="35753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accent1"/>
                </a:solidFill>
              </a:rPr>
              <a:t>컷 12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  ·  [ ]초 ~ [ ]초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화면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자막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900" b="1" dirty="0">
                <a:solidFill>
                  <a:schemeClr val="tx1"/>
                </a:solidFill>
              </a:rPr>
              <a:t>소리·소스  </a:t>
            </a:r>
            <a:pPr indent="0" marL="0">
              <a:spcAft>
                <a:spcPts val="100"/>
              </a:spcAft>
              <a:buNone/>
            </a:pPr>
            <a:r>
              <a:rPr lang="en-US" sz="900" dirty="0">
                <a:solidFill>
                  <a:schemeClr val="accent6"/>
                </a:solidFill>
              </a:rPr>
              <a:t>[ ]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510528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chemeClr val="accent1"/>
                </a:solidFill>
              </a:rPr>
              <a:t>05  CHECK · 권리·납품 점검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권리·납품 점검 — 공개 전 모두 확인</a:t>
            </a:r>
            <a:endParaRPr lang="en-US" sz="2200" dirty="0"/>
          </a:p>
        </p:txBody>
      </p:sp>
      <p:sp>
        <p:nvSpPr>
          <p:cNvPr id="4" name="subhead_113"/>
          <p:cNvSpPr txBox="1"/>
          <p:nvPr/>
        </p:nvSpPr>
        <p:spPr>
          <a:xfrm>
            <a:off x="457200" y="1234440"/>
            <a:ext cx="54543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권리</a:t>
            </a:r>
            <a:endParaRPr lang="en-US" sz="1300" dirty="0"/>
          </a:p>
        </p:txBody>
      </p:sp>
      <p:sp>
        <p:nvSpPr>
          <p:cNvPr id="5" name="chk_0_0"/>
          <p:cNvSpPr/>
          <p:nvPr/>
        </p:nvSpPr>
        <p:spPr>
          <a:xfrm>
            <a:off x="457200" y="1645920"/>
            <a:ext cx="5454396" cy="566928"/>
          </a:xfrm>
          <a:prstGeom prst="roundRect">
            <a:avLst>
              <a:gd name="adj" fmla="val 9677"/>
            </a:avLst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6" name="box_0_0"/>
          <p:cNvSpPr/>
          <p:nvPr/>
        </p:nvSpPr>
        <p:spPr>
          <a:xfrm>
            <a:off x="594360" y="1819656"/>
            <a:ext cx="219456" cy="21945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60120" y="1645920"/>
            <a:ext cx="48143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음악: 작곡·편곡·녹음 음원 사용 허락 범위 (작곡·지휘 나실인, 연주자)</a:t>
            </a:r>
            <a:endParaRPr lang="en-US" sz="1050" dirty="0"/>
          </a:p>
        </p:txBody>
      </p:sp>
      <p:sp>
        <p:nvSpPr>
          <p:cNvPr id="8" name="chk_0_1"/>
          <p:cNvSpPr/>
          <p:nvPr/>
        </p:nvSpPr>
        <p:spPr>
          <a:xfrm>
            <a:off x="457200" y="2331720"/>
            <a:ext cx="5454396" cy="566928"/>
          </a:xfrm>
          <a:prstGeom prst="roundRect">
            <a:avLst>
              <a:gd name="adj" fmla="val 9677"/>
            </a:avLst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9" name="box_0_1"/>
          <p:cNvSpPr/>
          <p:nvPr/>
        </p:nvSpPr>
        <p:spPr>
          <a:xfrm>
            <a:off x="594360" y="2505456"/>
            <a:ext cx="219456" cy="21945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960120" y="2331720"/>
            <a:ext cx="48143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출연자: 초상·실연 영상의 박람회·온라인 홍보 사용 동의</a:t>
            </a:r>
            <a:endParaRPr lang="en-US" sz="1050" dirty="0"/>
          </a:p>
        </p:txBody>
      </p:sp>
      <p:sp>
        <p:nvSpPr>
          <p:cNvPr id="11" name="chk_0_2"/>
          <p:cNvSpPr/>
          <p:nvPr/>
        </p:nvSpPr>
        <p:spPr>
          <a:xfrm>
            <a:off x="457200" y="3017520"/>
            <a:ext cx="5454396" cy="566928"/>
          </a:xfrm>
          <a:prstGeom prst="roundRect">
            <a:avLst>
              <a:gd name="adj" fmla="val 9677"/>
            </a:avLst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2" name="box_0_2"/>
          <p:cNvSpPr/>
          <p:nvPr/>
        </p:nvSpPr>
        <p:spPr>
          <a:xfrm>
            <a:off x="594360" y="3191256"/>
            <a:ext cx="219456" cy="21945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60120" y="3017520"/>
            <a:ext cx="48143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공연 촬영본: 극장·주최·촬영사와 정한 사용 범위</a:t>
            </a:r>
            <a:endParaRPr lang="en-US" sz="1050" dirty="0"/>
          </a:p>
        </p:txBody>
      </p:sp>
      <p:sp>
        <p:nvSpPr>
          <p:cNvPr id="14" name="chk_0_3"/>
          <p:cNvSpPr/>
          <p:nvPr/>
        </p:nvSpPr>
        <p:spPr>
          <a:xfrm>
            <a:off x="457200" y="3703320"/>
            <a:ext cx="5454396" cy="566928"/>
          </a:xfrm>
          <a:prstGeom prst="roundRect">
            <a:avLst>
              <a:gd name="adj" fmla="val 9677"/>
            </a:avLst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5" name="box_0_3"/>
          <p:cNvSpPr/>
          <p:nvPr/>
        </p:nvSpPr>
        <p:spPr>
          <a:xfrm>
            <a:off x="594360" y="3877056"/>
            <a:ext cx="219456" cy="21945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60120" y="3703320"/>
            <a:ext cx="48143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디자인·일러스트: 저작권자와 사용 범위</a:t>
            </a:r>
            <a:endParaRPr lang="en-US" sz="1050" dirty="0"/>
          </a:p>
        </p:txBody>
      </p:sp>
      <p:sp>
        <p:nvSpPr>
          <p:cNvPr id="17" name="chk_0_4"/>
          <p:cNvSpPr/>
          <p:nvPr/>
        </p:nvSpPr>
        <p:spPr>
          <a:xfrm>
            <a:off x="457200" y="4389120"/>
            <a:ext cx="5454396" cy="566928"/>
          </a:xfrm>
          <a:prstGeom prst="roundRect">
            <a:avLst>
              <a:gd name="adj" fmla="val 9677"/>
            </a:avLst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8" name="box_0_4"/>
          <p:cNvSpPr/>
          <p:nvPr/>
        </p:nvSpPr>
        <p:spPr>
          <a:xfrm>
            <a:off x="594360" y="4562856"/>
            <a:ext cx="219456" cy="21945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960120" y="4389120"/>
            <a:ext cx="48143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서체·스톡 영상·효과음 라이선스</a:t>
            </a:r>
            <a:endParaRPr lang="en-US" sz="1050" dirty="0"/>
          </a:p>
        </p:txBody>
      </p:sp>
      <p:sp>
        <p:nvSpPr>
          <p:cNvPr id="20" name="chk_0_5"/>
          <p:cNvSpPr/>
          <p:nvPr/>
        </p:nvSpPr>
        <p:spPr>
          <a:xfrm>
            <a:off x="457200" y="5074920"/>
            <a:ext cx="5454396" cy="566928"/>
          </a:xfrm>
          <a:prstGeom prst="roundRect">
            <a:avLst>
              <a:gd name="adj" fmla="val 9677"/>
            </a:avLst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1" name="box_0_5"/>
          <p:cNvSpPr/>
          <p:nvPr/>
        </p:nvSpPr>
        <p:spPr>
          <a:xfrm>
            <a:off x="594360" y="5248656"/>
            <a:ext cx="219456" cy="21945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960120" y="5074920"/>
            <a:ext cx="48143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AI 생성 이미지·영상 사용 여부 표기 (탐색 시안 사용 금지)</a:t>
            </a:r>
            <a:endParaRPr lang="en-US" sz="1050" dirty="0"/>
          </a:p>
        </p:txBody>
      </p:sp>
      <p:sp>
        <p:nvSpPr>
          <p:cNvPr id="23" name="subhead_114"/>
          <p:cNvSpPr txBox="1"/>
          <p:nvPr/>
        </p:nvSpPr>
        <p:spPr>
          <a:xfrm>
            <a:off x="6277356" y="1234440"/>
            <a:ext cx="54543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납품</a:t>
            </a:r>
            <a:endParaRPr lang="en-US" sz="1300" dirty="0"/>
          </a:p>
        </p:txBody>
      </p:sp>
      <p:sp>
        <p:nvSpPr>
          <p:cNvPr id="24" name="chk_1_0"/>
          <p:cNvSpPr/>
          <p:nvPr/>
        </p:nvSpPr>
        <p:spPr>
          <a:xfrm>
            <a:off x="6277356" y="1645920"/>
            <a:ext cx="5454396" cy="566928"/>
          </a:xfrm>
          <a:prstGeom prst="roundRect">
            <a:avLst>
              <a:gd name="adj" fmla="val 9677"/>
            </a:avLst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5" name="box_1_0"/>
          <p:cNvSpPr/>
          <p:nvPr/>
        </p:nvSpPr>
        <p:spPr>
          <a:xfrm>
            <a:off x="6414516" y="1819656"/>
            <a:ext cx="219456" cy="21945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780276" y="1645920"/>
            <a:ext cx="48143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자막 오탈자와 사실 표기 (선정 명칭 · 초연 일정)</a:t>
            </a:r>
            <a:endParaRPr lang="en-US" sz="1050" dirty="0"/>
          </a:p>
        </p:txBody>
      </p:sp>
      <p:sp>
        <p:nvSpPr>
          <p:cNvPr id="27" name="chk_1_1"/>
          <p:cNvSpPr/>
          <p:nvPr/>
        </p:nvSpPr>
        <p:spPr>
          <a:xfrm>
            <a:off x="6277356" y="2331720"/>
            <a:ext cx="5454396" cy="566928"/>
          </a:xfrm>
          <a:prstGeom prst="roundRect">
            <a:avLst>
              <a:gd name="adj" fmla="val 9677"/>
            </a:avLst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8" name="box_1_1"/>
          <p:cNvSpPr/>
          <p:nvPr/>
        </p:nvSpPr>
        <p:spPr>
          <a:xfrm>
            <a:off x="6414516" y="2505456"/>
            <a:ext cx="219456" cy="21945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780276" y="2331720"/>
            <a:ext cx="48143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로고 · © 표기 · 끝 화면 연락처와 QR</a:t>
            </a:r>
            <a:endParaRPr lang="en-US" sz="1050" dirty="0"/>
          </a:p>
        </p:txBody>
      </p:sp>
      <p:sp>
        <p:nvSpPr>
          <p:cNvPr id="30" name="chk_1_2"/>
          <p:cNvSpPr/>
          <p:nvPr/>
        </p:nvSpPr>
        <p:spPr>
          <a:xfrm>
            <a:off x="6277356" y="3017520"/>
            <a:ext cx="5454396" cy="566928"/>
          </a:xfrm>
          <a:prstGeom prst="roundRect">
            <a:avLst>
              <a:gd name="adj" fmla="val 9677"/>
            </a:avLst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31" name="box_1_2"/>
          <p:cNvSpPr/>
          <p:nvPr/>
        </p:nvSpPr>
        <p:spPr>
          <a:xfrm>
            <a:off x="6414516" y="3191256"/>
            <a:ext cx="219456" cy="21945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780276" y="3017520"/>
            <a:ext cx="48143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파일명: Eda_[종류]_[언어]_[길이]_v[버전]_[YYYYMMDD].mp4</a:t>
            </a:r>
            <a:endParaRPr lang="en-US" sz="1050" dirty="0"/>
          </a:p>
        </p:txBody>
      </p:sp>
      <p:sp>
        <p:nvSpPr>
          <p:cNvPr id="33" name="chk_1_3"/>
          <p:cNvSpPr/>
          <p:nvPr/>
        </p:nvSpPr>
        <p:spPr>
          <a:xfrm>
            <a:off x="6277356" y="3703320"/>
            <a:ext cx="5454396" cy="566928"/>
          </a:xfrm>
          <a:prstGeom prst="roundRect">
            <a:avLst>
              <a:gd name="adj" fmla="val 9677"/>
            </a:avLst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34" name="box_1_3"/>
          <p:cNvSpPr/>
          <p:nvPr/>
        </p:nvSpPr>
        <p:spPr>
          <a:xfrm>
            <a:off x="6414516" y="3877056"/>
            <a:ext cx="219456" cy="21945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780276" y="3703320"/>
            <a:ext cx="48143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재생 시험: 부스 모니터 · 노트북 · 태블릿 · 인터넷 없이 재생</a:t>
            </a:r>
            <a:endParaRPr lang="en-US" sz="1050" dirty="0"/>
          </a:p>
        </p:txBody>
      </p:sp>
      <p:sp>
        <p:nvSpPr>
          <p:cNvPr id="36" name="chk_1_4"/>
          <p:cNvSpPr/>
          <p:nvPr/>
        </p:nvSpPr>
        <p:spPr>
          <a:xfrm>
            <a:off x="6277356" y="4389120"/>
            <a:ext cx="5454396" cy="566928"/>
          </a:xfrm>
          <a:prstGeom prst="roundRect">
            <a:avLst>
              <a:gd name="adj" fmla="val 9677"/>
            </a:avLst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37" name="box_1_4"/>
          <p:cNvSpPr/>
          <p:nvPr/>
        </p:nvSpPr>
        <p:spPr>
          <a:xfrm>
            <a:off x="6414516" y="4562856"/>
            <a:ext cx="219456" cy="21945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6780276" y="4389120"/>
            <a:ext cx="48143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링크: 비공개 설정 · 다운로드 허용 여부 · 만료일</a:t>
            </a:r>
            <a:endParaRPr lang="en-US" sz="1050" dirty="0"/>
          </a:p>
        </p:txBody>
      </p:sp>
      <p:sp>
        <p:nvSpPr>
          <p:cNvPr id="39" name="chk_1_5"/>
          <p:cNvSpPr/>
          <p:nvPr/>
        </p:nvSpPr>
        <p:spPr>
          <a:xfrm>
            <a:off x="6277356" y="5074920"/>
            <a:ext cx="5454396" cy="566928"/>
          </a:xfrm>
          <a:prstGeom prst="roundRect">
            <a:avLst>
              <a:gd name="adj" fmla="val 9677"/>
            </a:avLst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40" name="box_1_5"/>
          <p:cNvSpPr/>
          <p:nvPr/>
        </p:nvSpPr>
        <p:spPr>
          <a:xfrm>
            <a:off x="6414516" y="5248656"/>
            <a:ext cx="219456" cy="21945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6780276" y="5074920"/>
            <a:ext cx="48143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원본·프로젝트 파일 보관 위치 기록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510528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da Fair Kit">
  <a:themeElements>
    <a:clrScheme name="Eda Fair Kit">
      <a:dk1>
        <a:srgbClr val="23202A"/>
      </a:dk1>
      <a:lt1>
        <a:srgbClr val="FFFFFF"/>
      </a:lt1>
      <a:dk2>
        <a:srgbClr val="5C1F33"/>
      </a:dk2>
      <a:lt2>
        <a:srgbClr val="F2F0F3"/>
      </a:lt2>
      <a:accent1>
        <a:srgbClr val="5C1F33"/>
      </a:accent1>
      <a:accent2>
        <a:srgbClr val="B8902A"/>
      </a:accent2>
      <a:accent3>
        <a:srgbClr val="3E6B5A"/>
      </a:accent3>
      <a:accent4>
        <a:srgbClr val="4F6386"/>
      </a:accent4>
      <a:accent5>
        <a:srgbClr val="C2703D"/>
      </a:accent5>
      <a:accent6>
        <a:srgbClr val="8C8794"/>
      </a:accent6>
      <a:hlink>
        <a:srgbClr val="3B5BA5"/>
      </a:hlink>
      <a:folHlink>
        <a:srgbClr val="6F4A8E"/>
      </a:folHlink>
    </a:clrScheme>
    <a:fontScheme name="Eda Fair Kit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Eda, the Cat Maestro — Fair Video Plan &amp; Storyboard Template</dc:title>
  <dc:subject>PptxGenJS Presentation</dc:subject>
  <dc:creator>VOCES A&amp;T</dc:creator>
  <cp:lastModifiedBy>VOCES A&amp;T</cp:lastModifiedBy>
  <cp:revision>1</cp:revision>
  <dcterms:created xsi:type="dcterms:W3CDTF">2026-10-25T11:54:10Z</dcterms:created>
  <dcterms:modified xsi:type="dcterms:W3CDTF">2026-10-25T11:54:10Z</dcterms:modified>
</cp:coreProperties>
</file>